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3.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4.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5.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6.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7.xml" ContentType="application/vnd.openxmlformats-officedocument.presentationml.notesSlide+xml"/>
  <Override PartName="/ppt/theme/themeOverride1.xml" ContentType="application/vnd.openxmlformats-officedocument.themeOverr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8.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9.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0.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11.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2.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13.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14.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15.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16.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17.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18.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notesSlides/notesSlide19.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20.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21.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22.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23.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notesSlides/notesSlide24.xml" ContentType="application/vnd.openxmlformats-officedocument.presentationml.notesSlide+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3"/>
  </p:notesMasterIdLst>
  <p:handoutMasterIdLst>
    <p:handoutMasterId r:id="rId34"/>
  </p:handoutMasterIdLst>
  <p:sldIdLst>
    <p:sldId id="256" r:id="rId2"/>
    <p:sldId id="556" r:id="rId3"/>
    <p:sldId id="299" r:id="rId4"/>
    <p:sldId id="711" r:id="rId5"/>
    <p:sldId id="717" r:id="rId6"/>
    <p:sldId id="726" r:id="rId7"/>
    <p:sldId id="716" r:id="rId8"/>
    <p:sldId id="703" r:id="rId9"/>
    <p:sldId id="720" r:id="rId10"/>
    <p:sldId id="704" r:id="rId11"/>
    <p:sldId id="721" r:id="rId12"/>
    <p:sldId id="700" r:id="rId13"/>
    <p:sldId id="722" r:id="rId14"/>
    <p:sldId id="727" r:id="rId15"/>
    <p:sldId id="728" r:id="rId16"/>
    <p:sldId id="695" r:id="rId17"/>
    <p:sldId id="718" r:id="rId18"/>
    <p:sldId id="723" r:id="rId19"/>
    <p:sldId id="729" r:id="rId20"/>
    <p:sldId id="730" r:id="rId21"/>
    <p:sldId id="323" r:id="rId22"/>
    <p:sldId id="602" r:id="rId23"/>
    <p:sldId id="707" r:id="rId24"/>
    <p:sldId id="709" r:id="rId25"/>
    <p:sldId id="712" r:id="rId26"/>
    <p:sldId id="609" r:id="rId27"/>
    <p:sldId id="713" r:id="rId28"/>
    <p:sldId id="714" r:id="rId29"/>
    <p:sldId id="611" r:id="rId30"/>
    <p:sldId id="685" r:id="rId31"/>
    <p:sldId id="526" r:id="rId32"/>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Calibri Light" panose="020F0302020204030204" pitchFamily="34" charset="0"/>
      <p:regular r:id="rId39"/>
      <p:italic r:id="rId40"/>
    </p:embeddedFont>
    <p:embeddedFont>
      <p:font typeface="Comic Sans MS" panose="030F0702030302020204" pitchFamily="66" charset="0"/>
      <p:regular r:id="rId41"/>
      <p:bold r:id="rId42"/>
      <p:italic r:id="rId43"/>
      <p:boldItalic r:id="rId44"/>
    </p:embeddedFont>
    <p:embeddedFont>
      <p:font typeface="Lobster" panose="02010600030101010101" charset="0"/>
      <p:regular r:id="rId45"/>
    </p:embeddedFont>
    <p:embeddedFont>
      <p:font typeface="MV Boli" panose="02000500030200090000" pitchFamily="2" charset="0"/>
      <p:regular r:id="rId46"/>
    </p:embeddedFont>
    <p:embeddedFont>
      <p:font typeface="Roboto" panose="02000000000000000000" pitchFamily="2" charset="0"/>
      <p:regular r:id="rId47"/>
      <p:bold r:id="rId48"/>
      <p:italic r:id="rId49"/>
      <p:boldItalic r:id="rId50"/>
    </p:embeddedFont>
    <p:embeddedFont>
      <p:font typeface="Segoe UI Light" panose="020B0502040204020203" pitchFamily="34" charset="0"/>
      <p:regular r:id="rId51"/>
      <p:italic r:id="rId52"/>
    </p:embeddedFont>
    <p:embeddedFont>
      <p:font typeface="Wingdings 3" panose="05040102010807070707" pitchFamily="18" charset="2"/>
      <p:regular r:id="rId53"/>
    </p:embeddedFont>
    <p:embeddedFont>
      <p:font typeface="微软雅黑" panose="020B0503020204020204" pitchFamily="34" charset="-122"/>
      <p:regular r:id="rId54"/>
      <p:bold r:id="rId55"/>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16DA"/>
    <a:srgbClr val="97DDF4"/>
    <a:srgbClr val="E73A1C"/>
    <a:srgbClr val="302E31"/>
    <a:srgbClr val="26A4CB"/>
    <a:srgbClr val="004B93"/>
    <a:srgbClr val="5DC397"/>
    <a:srgbClr val="157E9F"/>
    <a:srgbClr val="1BA0C9"/>
    <a:srgbClr val="0D52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75" autoAdjust="0"/>
    <p:restoredTop sz="94660"/>
  </p:normalViewPr>
  <p:slideViewPr>
    <p:cSldViewPr snapToGrid="0">
      <p:cViewPr varScale="1">
        <p:scale>
          <a:sx n="76" d="100"/>
          <a:sy n="76" d="100"/>
        </p:scale>
        <p:origin x="1018" y="58"/>
      </p:cViewPr>
      <p:guideLst/>
    </p:cSldViewPr>
  </p:slideViewPr>
  <p:notesTextViewPr>
    <p:cViewPr>
      <p:scale>
        <a:sx n="1" d="1"/>
        <a:sy n="1" d="1"/>
      </p:scale>
      <p:origin x="0" y="0"/>
    </p:cViewPr>
  </p:notesTextViewPr>
  <p:sorterViewPr>
    <p:cViewPr>
      <p:scale>
        <a:sx n="66" d="100"/>
        <a:sy n="66" d="100"/>
      </p:scale>
      <p:origin x="0" y="-2952"/>
    </p:cViewPr>
  </p:sorterViewPr>
  <p:notesViewPr>
    <p:cSldViewPr snapToGrid="0">
      <p:cViewPr varScale="1">
        <p:scale>
          <a:sx n="54" d="100"/>
          <a:sy n="54" d="100"/>
        </p:scale>
        <p:origin x="282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handoutMaster" Target="handoutMasters/handout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font" Target="fonts/font2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4.fntdata"/><Relationship Id="rId46" Type="http://schemas.openxmlformats.org/officeDocument/2006/relationships/font" Target="fonts/font12.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7.fntdata"/><Relationship Id="rId54"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font" Target="fonts/font18.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3F32554-1B9C-4777-9968-E297D0A885A3}" type="datetimeFigureOut">
              <a:rPr lang="zh-CN" altLang="en-US" smtClean="0"/>
              <a:t>2022/2/11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722E4A-EEF8-472F-BB2E-CD7785939A30}" type="slidenum">
              <a:rPr lang="zh-CN" altLang="en-US" smtClean="0"/>
              <a:t>‹#›</a:t>
            </a:fld>
            <a:endParaRPr lang="zh-CN" altLang="en-US"/>
          </a:p>
        </p:txBody>
      </p:sp>
    </p:spTree>
    <p:extLst>
      <p:ext uri="{BB962C8B-B14F-4D97-AF65-F5344CB8AC3E}">
        <p14:creationId xmlns:p14="http://schemas.microsoft.com/office/powerpoint/2010/main" val="30482294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2022/2/11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3844907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8085199-D7E7-416F-9D71-3AF4885C2DF5}" type="slidenum">
              <a:rPr lang="zh-CN" altLang="en-US" smtClean="0"/>
              <a:t>4</a:t>
            </a:fld>
            <a:endParaRPr lang="zh-CN" altLang="en-US"/>
          </a:p>
        </p:txBody>
      </p:sp>
    </p:spTree>
    <p:extLst>
      <p:ext uri="{BB962C8B-B14F-4D97-AF65-F5344CB8AC3E}">
        <p14:creationId xmlns:p14="http://schemas.microsoft.com/office/powerpoint/2010/main" val="722501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4164FB8-64F5-424B-B98F-58E04AE162C0}" type="slidenum">
              <a:rPr lang="zh-CN" altLang="en-US" smtClean="0"/>
              <a:t>14</a:t>
            </a:fld>
            <a:endParaRPr lang="zh-CN" altLang="en-US"/>
          </a:p>
        </p:txBody>
      </p:sp>
    </p:spTree>
    <p:extLst>
      <p:ext uri="{BB962C8B-B14F-4D97-AF65-F5344CB8AC3E}">
        <p14:creationId xmlns:p14="http://schemas.microsoft.com/office/powerpoint/2010/main" val="3999438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4164FB8-64F5-424B-B98F-58E04AE162C0}" type="slidenum">
              <a:rPr lang="zh-CN" altLang="en-US" smtClean="0"/>
              <a:t>15</a:t>
            </a:fld>
            <a:endParaRPr lang="zh-CN" altLang="en-US"/>
          </a:p>
        </p:txBody>
      </p:sp>
    </p:spTree>
    <p:extLst>
      <p:ext uri="{BB962C8B-B14F-4D97-AF65-F5344CB8AC3E}">
        <p14:creationId xmlns:p14="http://schemas.microsoft.com/office/powerpoint/2010/main" val="3120459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8085199-D7E7-416F-9D71-3AF4885C2DF5}" type="slidenum">
              <a:rPr lang="zh-CN" altLang="en-US" smtClean="0"/>
              <a:t>16</a:t>
            </a:fld>
            <a:endParaRPr lang="zh-CN" altLang="en-US"/>
          </a:p>
        </p:txBody>
      </p:sp>
    </p:spTree>
    <p:extLst>
      <p:ext uri="{BB962C8B-B14F-4D97-AF65-F5344CB8AC3E}">
        <p14:creationId xmlns:p14="http://schemas.microsoft.com/office/powerpoint/2010/main" val="24911358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18</a:t>
            </a:fld>
            <a:endParaRPr lang="zh-CN" altLang="en-US"/>
          </a:p>
        </p:txBody>
      </p:sp>
    </p:spTree>
    <p:extLst>
      <p:ext uri="{BB962C8B-B14F-4D97-AF65-F5344CB8AC3E}">
        <p14:creationId xmlns:p14="http://schemas.microsoft.com/office/powerpoint/2010/main" val="1121538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19</a:t>
            </a:fld>
            <a:endParaRPr lang="zh-CN" altLang="en-US"/>
          </a:p>
        </p:txBody>
      </p:sp>
    </p:spTree>
    <p:extLst>
      <p:ext uri="{BB962C8B-B14F-4D97-AF65-F5344CB8AC3E}">
        <p14:creationId xmlns:p14="http://schemas.microsoft.com/office/powerpoint/2010/main" val="3548306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20</a:t>
            </a:fld>
            <a:endParaRPr lang="zh-CN" altLang="en-US"/>
          </a:p>
        </p:txBody>
      </p:sp>
    </p:spTree>
    <p:extLst>
      <p:ext uri="{BB962C8B-B14F-4D97-AF65-F5344CB8AC3E}">
        <p14:creationId xmlns:p14="http://schemas.microsoft.com/office/powerpoint/2010/main" val="704722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8085199-D7E7-416F-9D71-3AF4885C2DF5}" type="slidenum">
              <a:rPr lang="zh-CN" altLang="en-US" smtClean="0"/>
              <a:t>21</a:t>
            </a:fld>
            <a:endParaRPr lang="zh-CN" altLang="en-US"/>
          </a:p>
        </p:txBody>
      </p:sp>
    </p:spTree>
    <p:extLst>
      <p:ext uri="{BB962C8B-B14F-4D97-AF65-F5344CB8AC3E}">
        <p14:creationId xmlns:p14="http://schemas.microsoft.com/office/powerpoint/2010/main" val="4080539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22</a:t>
            </a:fld>
            <a:endParaRPr lang="zh-CN" altLang="en-US"/>
          </a:p>
        </p:txBody>
      </p:sp>
    </p:spTree>
    <p:extLst>
      <p:ext uri="{BB962C8B-B14F-4D97-AF65-F5344CB8AC3E}">
        <p14:creationId xmlns:p14="http://schemas.microsoft.com/office/powerpoint/2010/main" val="42575500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3F2878D-0533-4042-B6A0-8C79694D107E}" type="slidenum">
              <a:rPr lang="zh-CN" altLang="en-US" smtClean="0"/>
              <a:t>23</a:t>
            </a:fld>
            <a:endParaRPr lang="zh-CN" altLang="en-US"/>
          </a:p>
        </p:txBody>
      </p:sp>
    </p:spTree>
    <p:extLst>
      <p:ext uri="{BB962C8B-B14F-4D97-AF65-F5344CB8AC3E}">
        <p14:creationId xmlns:p14="http://schemas.microsoft.com/office/powerpoint/2010/main" val="37700522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24</a:t>
            </a:fld>
            <a:endParaRPr lang="zh-CN" altLang="en-US"/>
          </a:p>
        </p:txBody>
      </p:sp>
    </p:spTree>
    <p:extLst>
      <p:ext uri="{BB962C8B-B14F-4D97-AF65-F5344CB8AC3E}">
        <p14:creationId xmlns:p14="http://schemas.microsoft.com/office/powerpoint/2010/main" val="1198872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6</a:t>
            </a:fld>
            <a:endParaRPr lang="zh-CN" altLang="en-US"/>
          </a:p>
        </p:txBody>
      </p:sp>
    </p:spTree>
    <p:extLst>
      <p:ext uri="{BB962C8B-B14F-4D97-AF65-F5344CB8AC3E}">
        <p14:creationId xmlns:p14="http://schemas.microsoft.com/office/powerpoint/2010/main" val="25409316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25</a:t>
            </a:fld>
            <a:endParaRPr lang="zh-CN" altLang="en-US"/>
          </a:p>
        </p:txBody>
      </p:sp>
    </p:spTree>
    <p:extLst>
      <p:ext uri="{BB962C8B-B14F-4D97-AF65-F5344CB8AC3E}">
        <p14:creationId xmlns:p14="http://schemas.microsoft.com/office/powerpoint/2010/main" val="8369024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3F2878D-0533-4042-B6A0-8C79694D107E}" type="slidenum">
              <a:rPr lang="zh-CN" altLang="en-US" smtClean="0"/>
              <a:t>26</a:t>
            </a:fld>
            <a:endParaRPr lang="zh-CN" altLang="en-US"/>
          </a:p>
        </p:txBody>
      </p:sp>
    </p:spTree>
    <p:extLst>
      <p:ext uri="{BB962C8B-B14F-4D97-AF65-F5344CB8AC3E}">
        <p14:creationId xmlns:p14="http://schemas.microsoft.com/office/powerpoint/2010/main" val="963085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27</a:t>
            </a:fld>
            <a:endParaRPr lang="zh-CN" altLang="en-US"/>
          </a:p>
        </p:txBody>
      </p:sp>
    </p:spTree>
    <p:extLst>
      <p:ext uri="{BB962C8B-B14F-4D97-AF65-F5344CB8AC3E}">
        <p14:creationId xmlns:p14="http://schemas.microsoft.com/office/powerpoint/2010/main" val="29960363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28</a:t>
            </a:fld>
            <a:endParaRPr lang="zh-CN" altLang="en-US"/>
          </a:p>
        </p:txBody>
      </p:sp>
    </p:spTree>
    <p:extLst>
      <p:ext uri="{BB962C8B-B14F-4D97-AF65-F5344CB8AC3E}">
        <p14:creationId xmlns:p14="http://schemas.microsoft.com/office/powerpoint/2010/main" val="41316394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3F2878D-0533-4042-B6A0-8C79694D107E}" type="slidenum">
              <a:rPr lang="zh-CN" altLang="en-US" smtClean="0"/>
              <a:t>29</a:t>
            </a:fld>
            <a:endParaRPr lang="zh-CN" altLang="en-US"/>
          </a:p>
        </p:txBody>
      </p:sp>
    </p:spTree>
    <p:extLst>
      <p:ext uri="{BB962C8B-B14F-4D97-AF65-F5344CB8AC3E}">
        <p14:creationId xmlns:p14="http://schemas.microsoft.com/office/powerpoint/2010/main" val="17346508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3F2878D-0533-4042-B6A0-8C79694D107E}" type="slidenum">
              <a:rPr lang="zh-CN" altLang="en-US" smtClean="0"/>
              <a:t>30</a:t>
            </a:fld>
            <a:endParaRPr lang="zh-CN" altLang="en-US"/>
          </a:p>
        </p:txBody>
      </p:sp>
    </p:spTree>
    <p:extLst>
      <p:ext uri="{BB962C8B-B14F-4D97-AF65-F5344CB8AC3E}">
        <p14:creationId xmlns:p14="http://schemas.microsoft.com/office/powerpoint/2010/main" val="1350505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7</a:t>
            </a:fld>
            <a:endParaRPr lang="zh-CN" altLang="en-US"/>
          </a:p>
        </p:txBody>
      </p:sp>
    </p:spTree>
    <p:extLst>
      <p:ext uri="{BB962C8B-B14F-4D97-AF65-F5344CB8AC3E}">
        <p14:creationId xmlns:p14="http://schemas.microsoft.com/office/powerpoint/2010/main" val="748988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8</a:t>
            </a:fld>
            <a:endParaRPr lang="zh-CN" altLang="en-US"/>
          </a:p>
        </p:txBody>
      </p:sp>
    </p:spTree>
    <p:extLst>
      <p:ext uri="{BB962C8B-B14F-4D97-AF65-F5344CB8AC3E}">
        <p14:creationId xmlns:p14="http://schemas.microsoft.com/office/powerpoint/2010/main" val="304876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9</a:t>
            </a:fld>
            <a:endParaRPr lang="zh-CN" altLang="en-US"/>
          </a:p>
        </p:txBody>
      </p:sp>
    </p:spTree>
    <p:extLst>
      <p:ext uri="{BB962C8B-B14F-4D97-AF65-F5344CB8AC3E}">
        <p14:creationId xmlns:p14="http://schemas.microsoft.com/office/powerpoint/2010/main" val="2440773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10</a:t>
            </a:fld>
            <a:endParaRPr lang="zh-CN" altLang="en-US"/>
          </a:p>
        </p:txBody>
      </p:sp>
    </p:spTree>
    <p:extLst>
      <p:ext uri="{BB962C8B-B14F-4D97-AF65-F5344CB8AC3E}">
        <p14:creationId xmlns:p14="http://schemas.microsoft.com/office/powerpoint/2010/main" val="454251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1E45FE-A5A3-41A1-BC3D-FD1F8739BEAE}" type="slidenum">
              <a:rPr lang="zh-CN" altLang="en-US" smtClean="0"/>
              <a:t>11</a:t>
            </a:fld>
            <a:endParaRPr lang="zh-CN" altLang="en-US"/>
          </a:p>
        </p:txBody>
      </p:sp>
    </p:spTree>
    <p:extLst>
      <p:ext uri="{BB962C8B-B14F-4D97-AF65-F5344CB8AC3E}">
        <p14:creationId xmlns:p14="http://schemas.microsoft.com/office/powerpoint/2010/main" val="1143499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4164FB8-64F5-424B-B98F-58E04AE162C0}" type="slidenum">
              <a:rPr lang="zh-CN" altLang="en-US" smtClean="0"/>
              <a:t>12</a:t>
            </a:fld>
            <a:endParaRPr lang="zh-CN" altLang="en-US"/>
          </a:p>
        </p:txBody>
      </p:sp>
    </p:spTree>
    <p:extLst>
      <p:ext uri="{BB962C8B-B14F-4D97-AF65-F5344CB8AC3E}">
        <p14:creationId xmlns:p14="http://schemas.microsoft.com/office/powerpoint/2010/main" val="3641206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4164FB8-64F5-424B-B98F-58E04AE162C0}" type="slidenum">
              <a:rPr lang="zh-CN" altLang="en-US" smtClean="0"/>
              <a:t>13</a:t>
            </a:fld>
            <a:endParaRPr lang="zh-CN" altLang="en-US"/>
          </a:p>
        </p:txBody>
      </p:sp>
    </p:spTree>
    <p:extLst>
      <p:ext uri="{BB962C8B-B14F-4D97-AF65-F5344CB8AC3E}">
        <p14:creationId xmlns:p14="http://schemas.microsoft.com/office/powerpoint/2010/main" val="1977192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office.msn.com.cn/Template/Home.shtml"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3" name="矩形 2"/>
          <p:cNvSpPr/>
          <p:nvPr userDrawn="1"/>
        </p:nvSpPr>
        <p:spPr>
          <a:xfrm>
            <a:off x="0" y="0"/>
            <a:ext cx="12192000" cy="30289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占位符 3"/>
          <p:cNvSpPr>
            <a:spLocks noGrp="1"/>
          </p:cNvSpPr>
          <p:nvPr>
            <p:ph type="body" sz="quarter" idx="10" hasCustomPrompt="1"/>
          </p:nvPr>
        </p:nvSpPr>
        <p:spPr>
          <a:xfrm>
            <a:off x="4724400" y="365126"/>
            <a:ext cx="2621280" cy="420552"/>
          </a:xfrm>
          <a:prstGeom prst="rect">
            <a:avLst/>
          </a:prstGeom>
        </p:spPr>
        <p:txBody>
          <a:bodyPr/>
          <a:lstStyle>
            <a:lvl1pPr marL="0" indent="0">
              <a:buNone/>
              <a:defRPr sz="2400" b="1"/>
            </a:lvl1pPr>
          </a:lstStyle>
          <a:p>
            <a:pPr lvl="0"/>
            <a:r>
              <a:rPr lang="zh-CN" altLang="en-US" dirty="0"/>
              <a:t>点击此处添加标题</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rgbClr val="E73A1C"/>
        </a:solidFill>
        <a:effectLst/>
      </p:bgPr>
    </p:bg>
    <p:spTree>
      <p:nvGrpSpPr>
        <p:cNvPr id="1" name=""/>
        <p:cNvGrpSpPr/>
        <p:nvPr/>
      </p:nvGrpSpPr>
      <p:grpSpPr>
        <a:xfrm>
          <a:off x="0" y="0"/>
          <a:ext cx="0" cy="0"/>
          <a:chOff x="0" y="0"/>
          <a:chExt cx="0" cy="0"/>
        </a:xfrm>
      </p:grpSpPr>
      <p:sp>
        <p:nvSpPr>
          <p:cNvPr id="6" name="矩形 5"/>
          <p:cNvSpPr/>
          <p:nvPr userDrawn="1"/>
        </p:nvSpPr>
        <p:spPr>
          <a:xfrm>
            <a:off x="440603" y="759873"/>
            <a:ext cx="662361" cy="379656"/>
          </a:xfrm>
          <a:prstGeom prst="rect">
            <a:avLst/>
          </a:prstGeom>
        </p:spPr>
        <p:txBody>
          <a:bodyPr wrap="none">
            <a:spAutoFit/>
          </a:bodyPr>
          <a:lstStyle/>
          <a:p>
            <a:pPr defTabSz="608965"/>
            <a:r>
              <a:rPr lang="zh-CN" altLang="en-US" sz="1865" dirty="0">
                <a:solidFill>
                  <a:srgbClr val="FFFFFF"/>
                </a:solidFill>
                <a:latin typeface="Segoe UI Light" panose="020B0502040204020203"/>
                <a:cs typeface="Segoe UI Light" panose="020B0502040204020203"/>
              </a:rPr>
              <a:t>标注</a:t>
            </a:r>
          </a:p>
        </p:txBody>
      </p:sp>
      <p:sp>
        <p:nvSpPr>
          <p:cNvPr id="7" name="矩形 6"/>
          <p:cNvSpPr/>
          <p:nvPr userDrawn="1"/>
        </p:nvSpPr>
        <p:spPr>
          <a:xfrm>
            <a:off x="2857674" y="841948"/>
            <a:ext cx="1402001" cy="3292440"/>
          </a:xfrm>
          <a:prstGeom prst="rect">
            <a:avLst/>
          </a:prstGeom>
        </p:spPr>
        <p:txBody>
          <a:bodyPr wrap="square">
            <a:spAutoFit/>
          </a:bodyPr>
          <a:lstStyle/>
          <a:p>
            <a:pPr defTabSz="608965">
              <a:lnSpc>
                <a:spcPct val="130000"/>
              </a:lnSpc>
            </a:pPr>
            <a:r>
              <a:rPr lang="zh-CN" altLang="en-US" sz="1335" dirty="0">
                <a:solidFill>
                  <a:srgbClr val="FFFFFF"/>
                </a:solidFill>
                <a:latin typeface="Segoe UI Light" panose="020B0502040204020203"/>
                <a:cs typeface="Segoe UI Light" panose="020B0502040204020203"/>
              </a:rPr>
              <a:t>字体使用 </a:t>
            </a:r>
            <a:endParaRPr lang="en-US" altLang="zh-CN" sz="1335" dirty="0">
              <a:solidFill>
                <a:srgbClr val="FFFFFF"/>
              </a:solidFill>
              <a:latin typeface="Segoe UI Light" panose="020B0502040204020203"/>
              <a:cs typeface="Segoe UI Light" panose="020B0502040204020203"/>
            </a:endParaRPr>
          </a:p>
          <a:p>
            <a:pPr defTabSz="608965">
              <a:lnSpc>
                <a:spcPct val="130000"/>
              </a:lnSpc>
            </a:pPr>
            <a:endParaRPr lang="en-US" altLang="zh-CN" sz="1335" dirty="0">
              <a:solidFill>
                <a:srgbClr val="FFFFFF"/>
              </a:solidFill>
              <a:latin typeface="Segoe UI Light" panose="020B0502040204020203"/>
              <a:cs typeface="Segoe UI Light" panose="020B0502040204020203"/>
            </a:endParaRPr>
          </a:p>
          <a:p>
            <a:pPr defTabSz="608965">
              <a:lnSpc>
                <a:spcPct val="130000"/>
              </a:lnSpc>
            </a:pPr>
            <a:endParaRPr lang="en-US" altLang="zh-CN" sz="1335" dirty="0">
              <a:solidFill>
                <a:srgbClr val="FFFFFF"/>
              </a:solidFill>
              <a:latin typeface="Segoe UI Light" panose="020B0502040204020203"/>
              <a:cs typeface="Segoe UI Light" panose="020B0502040204020203"/>
            </a:endParaRPr>
          </a:p>
          <a:p>
            <a:pPr defTabSz="608965">
              <a:lnSpc>
                <a:spcPct val="130000"/>
              </a:lnSpc>
            </a:pPr>
            <a:endParaRPr lang="en-US" altLang="zh-CN" sz="1335" dirty="0">
              <a:solidFill>
                <a:srgbClr val="FFFFFF"/>
              </a:solidFill>
              <a:latin typeface="Segoe UI Light" panose="020B0502040204020203"/>
              <a:cs typeface="Segoe UI Light" panose="020B0502040204020203"/>
            </a:endParaRPr>
          </a:p>
          <a:p>
            <a:pPr defTabSz="608965">
              <a:lnSpc>
                <a:spcPct val="130000"/>
              </a:lnSpc>
            </a:pPr>
            <a:endParaRPr lang="en-US" altLang="zh-CN" sz="1335" dirty="0">
              <a:solidFill>
                <a:srgbClr val="FFFFFF"/>
              </a:solidFill>
              <a:latin typeface="Segoe UI Light" panose="020B0502040204020203"/>
              <a:cs typeface="Segoe UI Light" panose="020B0502040204020203"/>
            </a:endParaRPr>
          </a:p>
          <a:p>
            <a:pPr defTabSz="608965">
              <a:lnSpc>
                <a:spcPct val="130000"/>
              </a:lnSpc>
            </a:pPr>
            <a:r>
              <a:rPr lang="zh-CN" altLang="en-US" sz="1335" dirty="0">
                <a:solidFill>
                  <a:srgbClr val="FFFFFF"/>
                </a:solidFill>
                <a:latin typeface="Segoe UI Light" panose="020B0502040204020203"/>
                <a:cs typeface="Segoe UI Light" panose="020B0502040204020203"/>
              </a:rPr>
              <a:t>行距</a:t>
            </a:r>
            <a:endParaRPr lang="en-US" altLang="zh-CN" sz="1335" dirty="0">
              <a:solidFill>
                <a:srgbClr val="FFFFFF"/>
              </a:solidFill>
              <a:latin typeface="Segoe UI Light" panose="020B0502040204020203"/>
              <a:cs typeface="Segoe UI Light" panose="020B0502040204020203"/>
            </a:endParaRPr>
          </a:p>
          <a:p>
            <a:pPr defTabSz="608965">
              <a:lnSpc>
                <a:spcPct val="130000"/>
              </a:lnSpc>
            </a:pPr>
            <a:endParaRPr lang="en-US" altLang="zh-CN" sz="1335" dirty="0">
              <a:solidFill>
                <a:srgbClr val="FFFFFF"/>
              </a:solidFill>
              <a:latin typeface="Segoe UI Light" panose="020B0502040204020203"/>
              <a:cs typeface="Segoe UI Light" panose="020B0502040204020203"/>
            </a:endParaRPr>
          </a:p>
          <a:p>
            <a:pPr defTabSz="608965">
              <a:lnSpc>
                <a:spcPct val="130000"/>
              </a:lnSpc>
            </a:pPr>
            <a:endParaRPr lang="en-US" altLang="zh-CN" sz="1335" dirty="0">
              <a:solidFill>
                <a:srgbClr val="FFFFFF"/>
              </a:solidFill>
              <a:latin typeface="Segoe UI Light" panose="020B0502040204020203"/>
              <a:cs typeface="Segoe UI Light" panose="020B0502040204020203"/>
            </a:endParaRPr>
          </a:p>
          <a:p>
            <a:pPr defTabSz="608965">
              <a:lnSpc>
                <a:spcPct val="130000"/>
              </a:lnSpc>
            </a:pPr>
            <a:r>
              <a:rPr lang="zh-CN" altLang="en-US" sz="1335" dirty="0">
                <a:solidFill>
                  <a:srgbClr val="FFFFFF"/>
                </a:solidFill>
                <a:latin typeface="Segoe UI Light" panose="020B0502040204020203"/>
                <a:cs typeface="Segoe UI Light" panose="020B0502040204020203"/>
              </a:rPr>
              <a:t>背景图片出处</a:t>
            </a:r>
          </a:p>
          <a:p>
            <a:pPr defTabSz="608965">
              <a:lnSpc>
                <a:spcPct val="130000"/>
              </a:lnSpc>
            </a:pPr>
            <a:endParaRPr lang="zh-CN" altLang="en-US" sz="1335" dirty="0">
              <a:solidFill>
                <a:srgbClr val="FFFFFF"/>
              </a:solidFill>
              <a:latin typeface="Segoe UI Light" panose="020B0502040204020203"/>
              <a:cs typeface="Segoe UI Light" panose="020B0502040204020203"/>
            </a:endParaRPr>
          </a:p>
          <a:p>
            <a:pPr defTabSz="608965">
              <a:lnSpc>
                <a:spcPct val="130000"/>
              </a:lnSpc>
            </a:pPr>
            <a:endParaRPr lang="zh-CN" altLang="en-US" sz="1335" dirty="0">
              <a:solidFill>
                <a:srgbClr val="FFFFFF"/>
              </a:solidFill>
              <a:latin typeface="Segoe UI Light" panose="020B0502040204020203"/>
              <a:cs typeface="Segoe UI Light" panose="020B0502040204020203"/>
            </a:endParaRPr>
          </a:p>
          <a:p>
            <a:pPr defTabSz="608965">
              <a:lnSpc>
                <a:spcPct val="130000"/>
              </a:lnSpc>
            </a:pPr>
            <a:r>
              <a:rPr lang="zh-CN" altLang="en-US" sz="1335" dirty="0">
                <a:solidFill>
                  <a:srgbClr val="FFFFFF"/>
                </a:solidFill>
                <a:latin typeface="Segoe UI Light" panose="020B0502040204020203"/>
                <a:cs typeface="Segoe UI Light" panose="020B0502040204020203"/>
              </a:rPr>
              <a:t>声明</a:t>
            </a:r>
            <a:endParaRPr lang="en-US" altLang="zh-CN" sz="1335" dirty="0">
              <a:solidFill>
                <a:srgbClr val="FFFFFF"/>
              </a:solidFill>
              <a:latin typeface="Segoe UI Light" panose="020B0502040204020203"/>
              <a:cs typeface="Segoe UI Light" panose="020B0502040204020203"/>
            </a:endParaRPr>
          </a:p>
        </p:txBody>
      </p:sp>
      <p:sp>
        <p:nvSpPr>
          <p:cNvPr id="8" name="矩形 7"/>
          <p:cNvSpPr/>
          <p:nvPr userDrawn="1"/>
        </p:nvSpPr>
        <p:spPr>
          <a:xfrm>
            <a:off x="4395052" y="841948"/>
            <a:ext cx="3727457" cy="3825791"/>
          </a:xfrm>
          <a:prstGeom prst="rect">
            <a:avLst/>
          </a:prstGeom>
        </p:spPr>
        <p:txBody>
          <a:bodyPr wrap="square">
            <a:spAutoFit/>
          </a:bodyPr>
          <a:lstStyle/>
          <a:p>
            <a:pPr defTabSz="608965">
              <a:lnSpc>
                <a:spcPct val="130000"/>
              </a:lnSpc>
            </a:pPr>
            <a:r>
              <a:rPr lang="zh-CN" altLang="en-US" sz="1335" dirty="0">
                <a:solidFill>
                  <a:srgbClr val="FFFFFF"/>
                </a:solidFill>
                <a:latin typeface="Segoe UI Light" panose="020B0502040204020203"/>
                <a:cs typeface="Segoe UI Light" panose="020B0502040204020203"/>
              </a:rPr>
              <a:t>英文 </a:t>
            </a:r>
            <a:r>
              <a:rPr lang="en-US" altLang="zh-CN" sz="1335" dirty="0">
                <a:solidFill>
                  <a:srgbClr val="FFFFFF"/>
                </a:solidFill>
                <a:latin typeface="Segoe UI Light" panose="020B0502040204020203"/>
                <a:cs typeface="Segoe UI Light" panose="020B0502040204020203"/>
              </a:rPr>
              <a:t>Calibri</a:t>
            </a:r>
          </a:p>
          <a:p>
            <a:pPr defTabSz="608965">
              <a:lnSpc>
                <a:spcPct val="130000"/>
              </a:lnSpc>
            </a:pPr>
            <a:endParaRPr lang="en-US" altLang="zh-CN" sz="1335" dirty="0">
              <a:solidFill>
                <a:srgbClr val="FFFFFF"/>
              </a:solidFill>
              <a:latin typeface="Segoe UI Light" panose="020B0502040204020203"/>
              <a:cs typeface="Segoe UI Light" panose="020B0502040204020203"/>
            </a:endParaRPr>
          </a:p>
          <a:p>
            <a:pPr defTabSz="608965">
              <a:lnSpc>
                <a:spcPct val="130000"/>
              </a:lnSpc>
            </a:pPr>
            <a:r>
              <a:rPr lang="zh-CN" altLang="en-US" sz="1335" dirty="0">
                <a:solidFill>
                  <a:srgbClr val="FFFFFF"/>
                </a:solidFill>
                <a:latin typeface="Segoe UI Light" panose="020B0502040204020203"/>
                <a:cs typeface="Segoe UI Light" panose="020B0502040204020203"/>
              </a:rPr>
              <a:t>中文 微软雅黑</a:t>
            </a:r>
            <a:endParaRPr lang="en-US" altLang="zh-CN" sz="1335" dirty="0">
              <a:solidFill>
                <a:srgbClr val="FFFFFF"/>
              </a:solidFill>
              <a:latin typeface="Segoe UI Light" panose="020B0502040204020203"/>
              <a:cs typeface="Segoe UI Light" panose="020B0502040204020203"/>
            </a:endParaRPr>
          </a:p>
          <a:p>
            <a:pPr defTabSz="608965">
              <a:lnSpc>
                <a:spcPct val="130000"/>
              </a:lnSpc>
            </a:pPr>
            <a:endParaRPr lang="en-US" altLang="zh-CN" sz="1335" dirty="0">
              <a:solidFill>
                <a:srgbClr val="FFFFFF"/>
              </a:solidFill>
              <a:latin typeface="Segoe UI Light" panose="020B0502040204020203"/>
              <a:cs typeface="Segoe UI Light" panose="020B0502040204020203"/>
            </a:endParaRPr>
          </a:p>
          <a:p>
            <a:pPr defTabSz="608965">
              <a:lnSpc>
                <a:spcPct val="130000"/>
              </a:lnSpc>
            </a:pPr>
            <a:endParaRPr lang="en-US" altLang="zh-CN" sz="1335" dirty="0">
              <a:solidFill>
                <a:srgbClr val="FFFFFF"/>
              </a:solidFill>
              <a:latin typeface="Segoe UI Light" panose="020B0502040204020203"/>
              <a:cs typeface="Segoe UI Light" panose="020B0502040204020203"/>
            </a:endParaRPr>
          </a:p>
          <a:p>
            <a:pPr defTabSz="608965">
              <a:lnSpc>
                <a:spcPct val="130000"/>
              </a:lnSpc>
            </a:pPr>
            <a:r>
              <a:rPr lang="zh-CN" altLang="en-US" sz="1335" dirty="0">
                <a:solidFill>
                  <a:srgbClr val="FFFFFF"/>
                </a:solidFill>
                <a:latin typeface="Segoe UI Light" panose="020B0502040204020203"/>
                <a:cs typeface="Segoe UI Light" panose="020B0502040204020203"/>
              </a:rPr>
              <a:t>正文 </a:t>
            </a:r>
            <a:r>
              <a:rPr lang="en-US" altLang="zh-CN" sz="1335" dirty="0">
                <a:solidFill>
                  <a:srgbClr val="FFFFFF"/>
                </a:solidFill>
                <a:latin typeface="Segoe UI Light" panose="020B0502040204020203"/>
                <a:cs typeface="Segoe UI Light" panose="020B0502040204020203"/>
              </a:rPr>
              <a:t>1.3</a:t>
            </a:r>
          </a:p>
          <a:p>
            <a:pPr defTabSz="608965">
              <a:lnSpc>
                <a:spcPct val="130000"/>
              </a:lnSpc>
            </a:pPr>
            <a:endParaRPr lang="en-US" altLang="zh-CN" sz="1335" dirty="0">
              <a:solidFill>
                <a:srgbClr val="FFFFFF"/>
              </a:solidFill>
              <a:latin typeface="Segoe UI Light" panose="020B0502040204020203"/>
              <a:cs typeface="Segoe UI Light" panose="020B0502040204020203"/>
            </a:endParaRPr>
          </a:p>
          <a:p>
            <a:pPr defTabSz="608965">
              <a:lnSpc>
                <a:spcPct val="130000"/>
              </a:lnSpc>
            </a:pPr>
            <a:endParaRPr lang="en-US" altLang="zh-CN" sz="1335" dirty="0">
              <a:solidFill>
                <a:srgbClr val="FFFFFF"/>
              </a:solidFill>
              <a:latin typeface="Segoe UI Light" panose="020B0502040204020203"/>
              <a:cs typeface="Segoe UI Light" panose="020B0502040204020203"/>
            </a:endParaRPr>
          </a:p>
          <a:p>
            <a:pPr defTabSz="608965">
              <a:lnSpc>
                <a:spcPct val="130000"/>
              </a:lnSpc>
            </a:pPr>
            <a:r>
              <a:rPr lang="en-US" altLang="zh-CN" sz="1335" dirty="0" err="1">
                <a:solidFill>
                  <a:srgbClr val="FFFFFF"/>
                </a:solidFill>
                <a:latin typeface="Segoe UI Light" panose="020B0502040204020203"/>
                <a:cs typeface="Segoe UI Light" panose="020B0502040204020203"/>
              </a:rPr>
              <a:t>cn.bing.com</a:t>
            </a:r>
            <a:endParaRPr lang="zh-CN" altLang="en-US" sz="1335" dirty="0">
              <a:solidFill>
                <a:srgbClr val="FFFFFF"/>
              </a:solidFill>
              <a:latin typeface="Segoe UI Light" panose="020B0502040204020203"/>
              <a:cs typeface="Segoe UI Light" panose="020B0502040204020203"/>
            </a:endParaRPr>
          </a:p>
          <a:p>
            <a:pPr defTabSz="608965">
              <a:lnSpc>
                <a:spcPct val="130000"/>
              </a:lnSpc>
            </a:pPr>
            <a:endParaRPr lang="zh-CN" altLang="en-US" sz="1335" dirty="0">
              <a:solidFill>
                <a:srgbClr val="FFFFFF"/>
              </a:solidFill>
              <a:latin typeface="Segoe UI Light" panose="020B0502040204020203"/>
              <a:cs typeface="Segoe UI Light" panose="020B0502040204020203"/>
            </a:endParaRPr>
          </a:p>
          <a:p>
            <a:pPr defTabSz="608965">
              <a:lnSpc>
                <a:spcPct val="130000"/>
              </a:lnSpc>
            </a:pPr>
            <a:endParaRPr lang="zh-CN" altLang="en-US" sz="1335" dirty="0">
              <a:solidFill>
                <a:srgbClr val="FFFFFF"/>
              </a:solidFill>
              <a:latin typeface="Segoe UI Light" panose="020B0502040204020203"/>
              <a:cs typeface="Segoe UI Light" panose="020B0502040204020203"/>
            </a:endParaRPr>
          </a:p>
          <a:p>
            <a:pPr defTabSz="608965">
              <a:lnSpc>
                <a:spcPct val="130000"/>
              </a:lnSpc>
            </a:pPr>
            <a:r>
              <a:rPr lang="zh-CN" altLang="en-US" sz="1335" dirty="0">
                <a:solidFill>
                  <a:prstClr val="white"/>
                </a:solidFill>
              </a:rPr>
              <a:t>互联网是一个开放共享的平台</a:t>
            </a:r>
          </a:p>
          <a:p>
            <a:pPr defTabSz="608965">
              <a:lnSpc>
                <a:spcPct val="130000"/>
              </a:lnSpc>
            </a:pPr>
            <a:r>
              <a:rPr lang="zh-CN" altLang="en-US" sz="1335" dirty="0">
                <a:solidFill>
                  <a:prstClr val="white"/>
                </a:solidFill>
              </a:rPr>
              <a:t>Office</a:t>
            </a:r>
            <a:r>
              <a:rPr lang="en-US" altLang="zh-CN" sz="1335" dirty="0">
                <a:solidFill>
                  <a:prstClr val="white"/>
                </a:solidFill>
              </a:rPr>
              <a:t>PLUS </a:t>
            </a:r>
            <a:r>
              <a:rPr lang="zh-CN" altLang="en-US" sz="1335" dirty="0">
                <a:solidFill>
                  <a:prstClr val="white"/>
                </a:solidFill>
              </a:rPr>
              <a:t>部分设计灵感与元素来源于网络</a:t>
            </a:r>
          </a:p>
          <a:p>
            <a:pPr defTabSz="608965">
              <a:lnSpc>
                <a:spcPct val="130000"/>
              </a:lnSpc>
            </a:pPr>
            <a:r>
              <a:rPr lang="zh-CN" altLang="en-US" sz="1335" dirty="0">
                <a:solidFill>
                  <a:prstClr val="white"/>
                </a:solidFill>
              </a:rPr>
              <a:t>如有建议请联系officeplus@microsoft.com</a:t>
            </a:r>
            <a:endParaRPr lang="en-US" altLang="zh-CN" sz="1335" dirty="0">
              <a:solidFill>
                <a:srgbClr val="FFFFFF"/>
              </a:solidFill>
              <a:latin typeface="Segoe UI Light" panose="020B0502040204020203"/>
              <a:cs typeface="Segoe UI Light" panose="020B0502040204020203"/>
            </a:endParaRPr>
          </a:p>
        </p:txBody>
      </p:sp>
      <p:sp>
        <p:nvSpPr>
          <p:cNvPr id="9" name="矩形 8"/>
          <p:cNvSpPr/>
          <p:nvPr userDrawn="1"/>
        </p:nvSpPr>
        <p:spPr>
          <a:xfrm>
            <a:off x="440603" y="182445"/>
            <a:ext cx="816249" cy="256545"/>
          </a:xfrm>
          <a:prstGeom prst="rect">
            <a:avLst/>
          </a:prstGeom>
        </p:spPr>
        <p:txBody>
          <a:bodyPr wrap="none">
            <a:spAutoFit/>
          </a:bodyPr>
          <a:lstStyle/>
          <a:p>
            <a:pPr defTabSz="608965"/>
            <a:r>
              <a:rPr kumimoji="1" lang="en-US" altLang="zh-CN" sz="1065" dirty="0" err="1">
                <a:solidFill>
                  <a:srgbClr val="FFFFFF"/>
                </a:solidFill>
                <a:latin typeface="Segoe UI Light" panose="020B0502040204020203"/>
                <a:cs typeface="Segoe UI Light" panose="020B0502040204020203"/>
              </a:rPr>
              <a:t>OfficePLUS</a:t>
            </a:r>
            <a:endParaRPr lang="zh-CN" altLang="en-US" sz="1065" dirty="0">
              <a:solidFill>
                <a:srgbClr val="FFFFFF"/>
              </a:solidFill>
              <a:latin typeface="Segoe UI Light" panose="020B0502040204020203"/>
              <a:cs typeface="Segoe UI Light" panose="020B0502040204020203"/>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6" name="图片 5">
            <a:hlinkClick r:id="rId2"/>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86431" y="2521041"/>
            <a:ext cx="3177903" cy="418585"/>
          </a:xfrm>
          <a:prstGeom prst="rect">
            <a:avLst/>
          </a:prstGeom>
        </p:spPr>
      </p:pic>
      <p:sp>
        <p:nvSpPr>
          <p:cNvPr id="7" name="文本框 6"/>
          <p:cNvSpPr txBox="1"/>
          <p:nvPr userDrawn="1"/>
        </p:nvSpPr>
        <p:spPr>
          <a:xfrm>
            <a:off x="4259746" y="3740751"/>
            <a:ext cx="3347390" cy="297454"/>
          </a:xfrm>
          <a:prstGeom prst="rect">
            <a:avLst/>
          </a:prstGeom>
          <a:noFill/>
        </p:spPr>
        <p:txBody>
          <a:bodyPr wrap="none" rtlCol="0">
            <a:spAutoFit/>
          </a:bodyPr>
          <a:lstStyle/>
          <a:p>
            <a:pPr algn="ctr"/>
            <a:r>
              <a:rPr kumimoji="1" lang="zh-CN" altLang="en-US" sz="1335" dirty="0">
                <a:solidFill>
                  <a:schemeClr val="tx1">
                    <a:lumMod val="75000"/>
                    <a:lumOff val="25000"/>
                  </a:schemeClr>
                </a:solidFill>
              </a:rPr>
              <a:t>点击</a:t>
            </a:r>
            <a:r>
              <a:rPr kumimoji="1" lang="en-US" altLang="zh-CN" sz="1335" dirty="0">
                <a:solidFill>
                  <a:schemeClr val="tx1">
                    <a:lumMod val="75000"/>
                    <a:lumOff val="25000"/>
                  </a:schemeClr>
                </a:solidFill>
              </a:rPr>
              <a:t>Logo</a:t>
            </a:r>
            <a:r>
              <a:rPr kumimoji="1" lang="zh-CN" altLang="en-US" sz="1335" dirty="0">
                <a:solidFill>
                  <a:schemeClr val="tx1">
                    <a:lumMod val="75000"/>
                    <a:lumOff val="25000"/>
                  </a:schemeClr>
                </a:solidFill>
              </a:rPr>
              <a:t>获取更多优质模板（放映模式）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2" cstate="email"/>
          <a:srcRect/>
          <a:stretch>
            <a:fillRect/>
          </a:stretch>
        </p:blipFill>
        <p:spPr>
          <a:xfrm>
            <a:off x="0" y="669757"/>
            <a:ext cx="12192000" cy="4057650"/>
          </a:xfrm>
          <a:prstGeom prst="rect">
            <a:avLst/>
          </a:prstGeom>
        </p:spPr>
      </p:pic>
      <p:sp>
        <p:nvSpPr>
          <p:cNvPr id="8" name="矩形 7"/>
          <p:cNvSpPr/>
          <p:nvPr/>
        </p:nvSpPr>
        <p:spPr>
          <a:xfrm>
            <a:off x="3771900" y="1231732"/>
            <a:ext cx="4152900" cy="2933700"/>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nvPr>
        </p:nvSpPr>
        <p:spPr>
          <a:xfrm>
            <a:off x="2962275" y="4716626"/>
            <a:ext cx="6267450" cy="978729"/>
          </a:xfrm>
        </p:spPr>
        <p:txBody>
          <a:bodyPr lIns="90000" tIns="46800" rIns="90000" bIns="46800" anchor="b">
            <a:normAutofit/>
          </a:bodyPr>
          <a:lstStyle>
            <a:lvl1pPr algn="ctr">
              <a:defRPr sz="4800" b="1"/>
            </a:lvl1pPr>
          </a:lstStyle>
          <a:p>
            <a:r>
              <a:rPr lang="zh-CN" altLang="en-US" dirty="0"/>
              <a:t>单击此处编辑标题</a:t>
            </a:r>
          </a:p>
        </p:txBody>
      </p:sp>
      <p:sp>
        <p:nvSpPr>
          <p:cNvPr id="3" name="文本占位符 2"/>
          <p:cNvSpPr>
            <a:spLocks noGrp="1"/>
          </p:cNvSpPr>
          <p:nvPr>
            <p:ph type="body" idx="1"/>
          </p:nvPr>
        </p:nvSpPr>
        <p:spPr>
          <a:xfrm>
            <a:off x="2962275" y="5703252"/>
            <a:ext cx="6267450" cy="424732"/>
          </a:xfrm>
        </p:spPr>
        <p:txBody>
          <a:bodyPr lIns="90000" tIns="46800" rIns="90000" bIns="46800">
            <a:normAutofit/>
          </a:bodyPr>
          <a:lstStyle>
            <a:lvl1pPr marL="0" indent="0" algn="ctr">
              <a:buNone/>
              <a:defRPr sz="18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a:xfrm>
            <a:off x="838200" y="6356350"/>
            <a:ext cx="2743200" cy="365125"/>
          </a:xfrm>
        </p:spPr>
        <p:txBody>
          <a:bodyPr lIns="90000" tIns="46800" rIns="90000" bIns="46800"/>
          <a:lstStyle/>
          <a:p>
            <a:fld id="{DDC86826-C030-4ABB-BAB8-ECCBC086F54C}" type="datetimeFigureOut">
              <a:rPr lang="zh-CN" altLang="en-US" smtClean="0"/>
              <a:t>2022/2/11</a:t>
            </a:fld>
            <a:endParaRPr lang="zh-CN" altLang="en-US"/>
          </a:p>
        </p:txBody>
      </p:sp>
      <p:sp>
        <p:nvSpPr>
          <p:cNvPr id="5" name="页脚占位符 4"/>
          <p:cNvSpPr>
            <a:spLocks noGrp="1"/>
          </p:cNvSpPr>
          <p:nvPr>
            <p:ph type="ftr" sz="quarter" idx="11"/>
          </p:nvPr>
        </p:nvSpPr>
        <p:spPr>
          <a:xfrm>
            <a:off x="4038600" y="6356350"/>
            <a:ext cx="4114800" cy="365125"/>
          </a:xfrm>
        </p:spPr>
        <p:txBody>
          <a:bodyPr lIns="90000" tIns="46800" rIns="90000" bIns="46800"/>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lIns="90000" tIns="46800" rIns="90000" bIns="46800"/>
          <a:lstStyle/>
          <a:p>
            <a:fld id="{DD074F22-C169-4F08-BADB-1985F513ADBA}"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2022/2/11</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6565" indent="0" algn="ctr">
              <a:buNone/>
              <a:defRPr>
                <a:solidFill>
                  <a:schemeClr val="tx1">
                    <a:tint val="75000"/>
                  </a:schemeClr>
                </a:solidFill>
              </a:defRPr>
            </a:lvl8pPr>
            <a:lvl9pPr marL="487616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2"/>
            <a:ext cx="2844800" cy="365125"/>
          </a:xfrm>
        </p:spPr>
        <p:txBody>
          <a:bodyPr/>
          <a:lstStyle/>
          <a:p>
            <a:fld id="{8ACDB3CC-F982-40F9-8DD6-BCC9AFBF44BD}" type="datetime1">
              <a:rPr lang="en-US" smtClean="0">
                <a:solidFill>
                  <a:srgbClr val="1E2D43">
                    <a:tint val="75000"/>
                  </a:srgbClr>
                </a:solidFill>
              </a:rPr>
              <a:t>2/11/2022</a:t>
            </a:fld>
            <a:endParaRPr lang="en-US" dirty="0">
              <a:solidFill>
                <a:srgbClr val="1E2D43">
                  <a:tint val="75000"/>
                </a:srgbClr>
              </a:solidFill>
            </a:endParaRPr>
          </a:p>
        </p:txBody>
      </p:sp>
      <p:sp>
        <p:nvSpPr>
          <p:cNvPr id="5" name="Footer Placeholder 4"/>
          <p:cNvSpPr>
            <a:spLocks noGrp="1"/>
          </p:cNvSpPr>
          <p:nvPr>
            <p:ph type="ftr" sz="quarter" idx="11"/>
          </p:nvPr>
        </p:nvSpPr>
        <p:spPr>
          <a:xfrm>
            <a:off x="4165600" y="6356352"/>
            <a:ext cx="3860800" cy="365125"/>
          </a:xfrm>
        </p:spPr>
        <p:txBody>
          <a:bodyPr/>
          <a:lstStyle/>
          <a:p>
            <a:endParaRPr lang="en-US" dirty="0">
              <a:solidFill>
                <a:srgbClr val="1E2D43">
                  <a:tint val="75000"/>
                </a:srgbClr>
              </a:solidFill>
            </a:endParaRPr>
          </a:p>
        </p:txBody>
      </p:sp>
      <p:sp>
        <p:nvSpPr>
          <p:cNvPr id="6" name="Slide Number Placeholder 5"/>
          <p:cNvSpPr>
            <a:spLocks noGrp="1"/>
          </p:cNvSpPr>
          <p:nvPr>
            <p:ph type="sldNum" sz="quarter" idx="12"/>
          </p:nvPr>
        </p:nvSpPr>
        <p:spPr>
          <a:xfrm>
            <a:off x="8737600" y="6356352"/>
            <a:ext cx="2844800" cy="365125"/>
          </a:xfrm>
        </p:spPr>
        <p:txBody>
          <a:bodyPr/>
          <a:lstStyle/>
          <a:p>
            <a:fld id="{AF88E988-FB04-AB4E-BE5A-59F242AF7F7A}" type="slidenum">
              <a:rPr lang="en-US" smtClean="0">
                <a:solidFill>
                  <a:srgbClr val="1E2D43">
                    <a:tint val="75000"/>
                  </a:srgbClr>
                </a:solidFill>
              </a:rPr>
              <a:t>‹#›</a:t>
            </a:fld>
            <a:endParaRPr lang="en-US">
              <a:solidFill>
                <a:srgbClr val="1E2D43">
                  <a:tint val="75000"/>
                </a:srgb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文本占位符 3"/>
          <p:cNvSpPr>
            <a:spLocks noGrp="1"/>
          </p:cNvSpPr>
          <p:nvPr>
            <p:ph type="body" sz="quarter" idx="10" hasCustomPrompt="1"/>
          </p:nvPr>
        </p:nvSpPr>
        <p:spPr>
          <a:xfrm>
            <a:off x="4724400" y="365126"/>
            <a:ext cx="2621280" cy="420552"/>
          </a:xfrm>
          <a:prstGeom prst="rect">
            <a:avLst/>
          </a:prstGeom>
        </p:spPr>
        <p:txBody>
          <a:bodyPr/>
          <a:lstStyle>
            <a:lvl1pPr marL="0" indent="0">
              <a:buNone/>
              <a:defRPr sz="2400" b="1"/>
            </a:lvl1pPr>
          </a:lstStyle>
          <a:p>
            <a:pPr lvl="0"/>
            <a:r>
              <a:rPr lang="zh-CN" altLang="en-US" dirty="0"/>
              <a:t>点击此处添加标题</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sp>
        <p:nvSpPr>
          <p:cNvPr id="2" name="矩形 1"/>
          <p:cNvSpPr/>
          <p:nvPr userDrawn="1"/>
        </p:nvSpPr>
        <p:spPr>
          <a:xfrm>
            <a:off x="0" y="0"/>
            <a:ext cx="12192000" cy="4586513"/>
          </a:xfrm>
          <a:prstGeom prst="rect">
            <a:avLst/>
          </a:prstGeom>
          <a:solidFill>
            <a:srgbClr val="157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占位符 4"/>
          <p:cNvSpPr>
            <a:spLocks noGrp="1"/>
          </p:cNvSpPr>
          <p:nvPr>
            <p:ph type="body" sz="quarter" idx="10" hasCustomPrompt="1"/>
          </p:nvPr>
        </p:nvSpPr>
        <p:spPr>
          <a:xfrm>
            <a:off x="4354839" y="632759"/>
            <a:ext cx="3482321" cy="469900"/>
          </a:xfrm>
          <a:prstGeom prst="rect">
            <a:avLst/>
          </a:prstGeom>
        </p:spPr>
        <p:txBody>
          <a:bodyPr/>
          <a:lstStyle>
            <a:lvl1pPr marL="0" indent="0">
              <a:buNone/>
              <a:defRPr/>
            </a:lvl1pPr>
          </a:lstStyle>
          <a:p>
            <a:r>
              <a:rPr lang="zh-CN" altLang="en-US" sz="2800" b="1" dirty="0">
                <a:solidFill>
                  <a:schemeClr val="bg1"/>
                </a:solidFill>
                <a:latin typeface="微软雅黑" panose="020B0503020204020204" pitchFamily="34" charset="-122"/>
                <a:ea typeface="微软雅黑" panose="020B0503020204020204" pitchFamily="34" charset="-122"/>
              </a:rPr>
              <a:t>点击此处添加标题</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fld id="{97A4CA56-C766-4643-9C49-0B5937DF92E1}" type="datetimeFigureOut">
              <a:rPr lang="zh-CN" altLang="en-US" smtClean="0"/>
              <a:t>2022/2/11</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15931A4B-E62A-4F8E-837E-E9B10A41F2CC}" type="slidenum">
              <a:rPr lang="zh-CN" altLang="en-US" smtClean="0"/>
              <a:t>‹#›</a:t>
            </a:fld>
            <a:endParaRPr lang="zh-CN" altLang="en-US"/>
          </a:p>
        </p:txBody>
      </p:sp>
      <p:sp>
        <p:nvSpPr>
          <p:cNvPr id="6" name="矩形 5"/>
          <p:cNvSpPr/>
          <p:nvPr userDrawn="1"/>
        </p:nvSpPr>
        <p:spPr>
          <a:xfrm>
            <a:off x="0" y="1981200"/>
            <a:ext cx="12192000" cy="4876800"/>
          </a:xfrm>
          <a:prstGeom prst="rect">
            <a:avLst/>
          </a:prstGeom>
          <a:solidFill>
            <a:srgbClr val="157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占位符 3"/>
          <p:cNvSpPr>
            <a:spLocks noGrp="1"/>
          </p:cNvSpPr>
          <p:nvPr>
            <p:ph type="body" sz="quarter" idx="13" hasCustomPrompt="1"/>
          </p:nvPr>
        </p:nvSpPr>
        <p:spPr>
          <a:xfrm>
            <a:off x="4724400" y="365126"/>
            <a:ext cx="2621280" cy="420552"/>
          </a:xfrm>
          <a:prstGeom prst="rect">
            <a:avLst/>
          </a:prstGeom>
        </p:spPr>
        <p:txBody>
          <a:bodyPr/>
          <a:lstStyle>
            <a:lvl1pPr marL="0" indent="0">
              <a:buNone/>
              <a:defRPr sz="2400" b="1"/>
            </a:lvl1pPr>
          </a:lstStyle>
          <a:p>
            <a:pPr lvl="0"/>
            <a:r>
              <a:rPr lang="zh-CN" altLang="en-US" dirty="0"/>
              <a:t>点击此处添加标题</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3" name="矩形 2"/>
          <p:cNvSpPr/>
          <p:nvPr userDrawn="1"/>
        </p:nvSpPr>
        <p:spPr>
          <a:xfrm>
            <a:off x="0" y="4419600"/>
            <a:ext cx="12192000" cy="2438400"/>
          </a:xfrm>
          <a:prstGeom prst="rect">
            <a:avLst/>
          </a:prstGeom>
          <a:solidFill>
            <a:srgbClr val="157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文本占位符 3"/>
          <p:cNvSpPr>
            <a:spLocks noGrp="1"/>
          </p:cNvSpPr>
          <p:nvPr>
            <p:ph type="body" sz="quarter" idx="13" hasCustomPrompt="1"/>
          </p:nvPr>
        </p:nvSpPr>
        <p:spPr>
          <a:xfrm>
            <a:off x="4724400" y="365126"/>
            <a:ext cx="2621280" cy="420552"/>
          </a:xfrm>
          <a:prstGeom prst="rect">
            <a:avLst/>
          </a:prstGeom>
        </p:spPr>
        <p:txBody>
          <a:bodyPr/>
          <a:lstStyle>
            <a:lvl1pPr marL="0" indent="0">
              <a:buNone/>
              <a:defRPr sz="2400" b="1"/>
            </a:lvl1pPr>
          </a:lstStyle>
          <a:p>
            <a:pPr lvl="0"/>
            <a:r>
              <a:rPr lang="zh-CN" altLang="en-US" dirty="0"/>
              <a:t>点击此处添加标题</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6" name="等腰三角形 5"/>
          <p:cNvSpPr/>
          <p:nvPr userDrawn="1"/>
        </p:nvSpPr>
        <p:spPr>
          <a:xfrm>
            <a:off x="0" y="0"/>
            <a:ext cx="12192000" cy="6858000"/>
          </a:xfrm>
          <a:prstGeom prst="triangle">
            <a:avLst>
              <a:gd name="adj" fmla="val 100000"/>
            </a:avLst>
          </a:prstGeom>
          <a:solidFill>
            <a:srgbClr val="157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userDrawn="1"/>
        </p:nvSpPr>
        <p:spPr>
          <a:xfrm rot="10800000">
            <a:off x="0" y="0"/>
            <a:ext cx="12192000" cy="6858000"/>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nvPr>
        </p:nvSpPr>
        <p:spPr>
          <a:xfrm>
            <a:off x="4448175" y="365125"/>
            <a:ext cx="3305175" cy="587375"/>
          </a:xfrm>
          <a:prstGeom prst="rect">
            <a:avLst/>
          </a:prstGeom>
        </p:spPr>
        <p:txBody>
          <a:bodyPr>
            <a:normAutofit/>
          </a:bodyPr>
          <a:lstStyle>
            <a:lvl1pPr>
              <a:defRPr sz="2400" b="1">
                <a:solidFill>
                  <a:srgbClr val="157E9F"/>
                </a:solidFill>
                <a:latin typeface="+mj-ea"/>
                <a:ea typeface="+mj-ea"/>
              </a:defRPr>
            </a:lvl1pPr>
          </a:lstStyle>
          <a:p>
            <a:r>
              <a:rPr lang="zh-CN" altLang="en-US" dirty="0"/>
              <a:t>单击此处添加母版标题</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2001" cy="6888577"/>
          </a:xfrm>
          <a:prstGeom prst="rect">
            <a:avLst/>
          </a:prstGeom>
        </p:spPr>
      </p:pic>
      <p:sp>
        <p:nvSpPr>
          <p:cNvPr id="4" name="矩形 3"/>
          <p:cNvSpPr/>
          <p:nvPr userDrawn="1"/>
        </p:nvSpPr>
        <p:spPr>
          <a:xfrm>
            <a:off x="-1" y="-1"/>
            <a:ext cx="12192000" cy="688857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3" name="矩形 2"/>
          <p:cNvSpPr/>
          <p:nvPr userDrawn="1"/>
        </p:nvSpPr>
        <p:spPr>
          <a:xfrm>
            <a:off x="0" y="1962150"/>
            <a:ext cx="12192000" cy="31051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占位符 3"/>
          <p:cNvSpPr>
            <a:spLocks noGrp="1"/>
          </p:cNvSpPr>
          <p:nvPr>
            <p:ph type="body" sz="quarter" idx="13" hasCustomPrompt="1"/>
          </p:nvPr>
        </p:nvSpPr>
        <p:spPr>
          <a:xfrm>
            <a:off x="4724400" y="365126"/>
            <a:ext cx="2621280" cy="420552"/>
          </a:xfrm>
          <a:prstGeom prst="rect">
            <a:avLst/>
          </a:prstGeom>
        </p:spPr>
        <p:txBody>
          <a:bodyPr/>
          <a:lstStyle>
            <a:lvl1pPr marL="0" indent="0">
              <a:buNone/>
              <a:defRPr sz="2400" b="1"/>
            </a:lvl1pPr>
          </a:lstStyle>
          <a:p>
            <a:pPr lvl="0"/>
            <a:r>
              <a:rPr lang="zh-CN" altLang="en-US" dirty="0"/>
              <a:t>点击此处添加标题</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6" name="等腰三角形 5"/>
          <p:cNvSpPr/>
          <p:nvPr userDrawn="1"/>
        </p:nvSpPr>
        <p:spPr>
          <a:xfrm>
            <a:off x="8476343" y="0"/>
            <a:ext cx="3715657" cy="6858000"/>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userDrawn="1"/>
        </p:nvSpPr>
        <p:spPr>
          <a:xfrm>
            <a:off x="9361714" y="0"/>
            <a:ext cx="2830287" cy="6858000"/>
          </a:xfrm>
          <a:prstGeom prst="triangle">
            <a:avLst>
              <a:gd name="adj" fmla="val 100000"/>
            </a:avLst>
          </a:prstGeom>
          <a:solidFill>
            <a:srgbClr val="157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等腰三角形 7"/>
          <p:cNvSpPr/>
          <p:nvPr userDrawn="1"/>
        </p:nvSpPr>
        <p:spPr>
          <a:xfrm flipH="1" flipV="1">
            <a:off x="-1" y="0"/>
            <a:ext cx="3222171" cy="6858000"/>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userDrawn="1"/>
        </p:nvSpPr>
        <p:spPr>
          <a:xfrm flipH="1" flipV="1">
            <a:off x="0" y="0"/>
            <a:ext cx="2830287" cy="6858000"/>
          </a:xfrm>
          <a:prstGeom prst="triangle">
            <a:avLst>
              <a:gd name="adj" fmla="val 100000"/>
            </a:avLst>
          </a:prstGeom>
          <a:solidFill>
            <a:srgbClr val="1BA0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suppower.com/"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tags" Target="../tags/tag54.xml"/><Relationship Id="rId3" Type="http://schemas.openxmlformats.org/officeDocument/2006/relationships/tags" Target="../tags/tag49.xml"/><Relationship Id="rId7" Type="http://schemas.openxmlformats.org/officeDocument/2006/relationships/tags" Target="../tags/tag53.xml"/><Relationship Id="rId12" Type="http://schemas.openxmlformats.org/officeDocument/2006/relationships/image" Target="../media/image36.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notesSlide" Target="../notesSlides/notesSlide6.xml"/><Relationship Id="rId5" Type="http://schemas.openxmlformats.org/officeDocument/2006/relationships/tags" Target="../tags/tag51.xml"/><Relationship Id="rId10" Type="http://schemas.openxmlformats.org/officeDocument/2006/relationships/slideLayout" Target="../slideLayouts/slideLayout14.xml"/><Relationship Id="rId4" Type="http://schemas.openxmlformats.org/officeDocument/2006/relationships/tags" Target="../tags/tag50.xml"/><Relationship Id="rId9" Type="http://schemas.openxmlformats.org/officeDocument/2006/relationships/tags" Target="../tags/tag55.xml"/></Relationships>
</file>

<file path=ppt/slides/_rels/slide11.xml.rels><?xml version="1.0" encoding="UTF-8" standalone="yes"?>
<Relationships xmlns="http://schemas.openxmlformats.org/package/2006/relationships"><Relationship Id="rId8" Type="http://schemas.openxmlformats.org/officeDocument/2006/relationships/tags" Target="../tags/tag63.xml"/><Relationship Id="rId13" Type="http://schemas.openxmlformats.org/officeDocument/2006/relationships/image" Target="../media/image38.png"/><Relationship Id="rId18" Type="http://schemas.openxmlformats.org/officeDocument/2006/relationships/image" Target="../media/image43.png"/><Relationship Id="rId3" Type="http://schemas.openxmlformats.org/officeDocument/2006/relationships/tags" Target="../tags/tag58.xml"/><Relationship Id="rId7" Type="http://schemas.openxmlformats.org/officeDocument/2006/relationships/tags" Target="../tags/tag62.xml"/><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tags" Target="../tags/tag57.xml"/><Relationship Id="rId16" Type="http://schemas.openxmlformats.org/officeDocument/2006/relationships/image" Target="../media/image41.png"/><Relationship Id="rId20" Type="http://schemas.openxmlformats.org/officeDocument/2006/relationships/image" Target="../media/image45.png"/><Relationship Id="rId1" Type="http://schemas.openxmlformats.org/officeDocument/2006/relationships/tags" Target="../tags/tag56.xml"/><Relationship Id="rId6" Type="http://schemas.openxmlformats.org/officeDocument/2006/relationships/tags" Target="../tags/tag61.xml"/><Relationship Id="rId11" Type="http://schemas.openxmlformats.org/officeDocument/2006/relationships/notesSlide" Target="../notesSlides/notesSlide7.xml"/><Relationship Id="rId5" Type="http://schemas.openxmlformats.org/officeDocument/2006/relationships/tags" Target="../tags/tag60.xml"/><Relationship Id="rId15" Type="http://schemas.openxmlformats.org/officeDocument/2006/relationships/image" Target="../media/image40.png"/><Relationship Id="rId10" Type="http://schemas.openxmlformats.org/officeDocument/2006/relationships/slideLayout" Target="../slideLayouts/slideLayout14.xml"/><Relationship Id="rId19" Type="http://schemas.openxmlformats.org/officeDocument/2006/relationships/image" Target="../media/image44.png"/><Relationship Id="rId4" Type="http://schemas.openxmlformats.org/officeDocument/2006/relationships/tags" Target="../tags/tag59.xml"/><Relationship Id="rId9" Type="http://schemas.openxmlformats.org/officeDocument/2006/relationships/tags" Target="../tags/tag64.xml"/><Relationship Id="rId14"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48.png"/><Relationship Id="rId3" Type="http://schemas.openxmlformats.org/officeDocument/2006/relationships/tags" Target="../tags/tag66.xml"/><Relationship Id="rId7" Type="http://schemas.openxmlformats.org/officeDocument/2006/relationships/tags" Target="../tags/tag70.xml"/><Relationship Id="rId12" Type="http://schemas.openxmlformats.org/officeDocument/2006/relationships/image" Target="../media/image47.png"/><Relationship Id="rId2" Type="http://schemas.openxmlformats.org/officeDocument/2006/relationships/tags" Target="../tags/tag65.xml"/><Relationship Id="rId1" Type="http://schemas.openxmlformats.org/officeDocument/2006/relationships/themeOverride" Target="../theme/themeOverride1.xml"/><Relationship Id="rId6" Type="http://schemas.openxmlformats.org/officeDocument/2006/relationships/tags" Target="../tags/tag69.xml"/><Relationship Id="rId11" Type="http://schemas.openxmlformats.org/officeDocument/2006/relationships/image" Target="../media/image46.png"/><Relationship Id="rId5" Type="http://schemas.openxmlformats.org/officeDocument/2006/relationships/tags" Target="../tags/tag68.xml"/><Relationship Id="rId10" Type="http://schemas.openxmlformats.org/officeDocument/2006/relationships/image" Target="../media/image27.png"/><Relationship Id="rId4" Type="http://schemas.openxmlformats.org/officeDocument/2006/relationships/tags" Target="../tags/tag67.xml"/><Relationship Id="rId9"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3.png"/><Relationship Id="rId3" Type="http://schemas.openxmlformats.org/officeDocument/2006/relationships/tags" Target="../tags/tag73.xml"/><Relationship Id="rId7" Type="http://schemas.openxmlformats.org/officeDocument/2006/relationships/notesSlide" Target="../notesSlides/notesSlide9.xml"/><Relationship Id="rId12" Type="http://schemas.openxmlformats.org/officeDocument/2006/relationships/image" Target="../media/image52.png"/><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slideLayout" Target="../slideLayouts/slideLayout14.xml"/><Relationship Id="rId11" Type="http://schemas.openxmlformats.org/officeDocument/2006/relationships/image" Target="../media/image51.png"/><Relationship Id="rId5" Type="http://schemas.openxmlformats.org/officeDocument/2006/relationships/tags" Target="../tags/tag75.xml"/><Relationship Id="rId10" Type="http://schemas.openxmlformats.org/officeDocument/2006/relationships/image" Target="../media/image47.png"/><Relationship Id="rId4" Type="http://schemas.openxmlformats.org/officeDocument/2006/relationships/tags" Target="../tags/tag74.xml"/><Relationship Id="rId9" Type="http://schemas.openxmlformats.org/officeDocument/2006/relationships/image" Target="../media/image50.png"/></Relationships>
</file>

<file path=ppt/slides/_rels/slide1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tags" Target="../tags/tag78.xml"/><Relationship Id="rId7" Type="http://schemas.openxmlformats.org/officeDocument/2006/relationships/image" Target="../media/image47.pn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notesSlide" Target="../notesSlides/notesSlide10.xml"/><Relationship Id="rId5" Type="http://schemas.openxmlformats.org/officeDocument/2006/relationships/slideLayout" Target="../slideLayouts/slideLayout14.xml"/><Relationship Id="rId4" Type="http://schemas.openxmlformats.org/officeDocument/2006/relationships/tags" Target="../tags/tag79.xml"/><Relationship Id="rId9" Type="http://schemas.openxmlformats.org/officeDocument/2006/relationships/image" Target="../media/image55.png"/></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tags" Target="../tags/tag82.xml"/><Relationship Id="rId7" Type="http://schemas.openxmlformats.org/officeDocument/2006/relationships/image" Target="../media/image47.png"/><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notesSlide" Target="../notesSlides/notesSlide11.xml"/><Relationship Id="rId5" Type="http://schemas.openxmlformats.org/officeDocument/2006/relationships/slideLayout" Target="../slideLayouts/slideLayout14.xml"/><Relationship Id="rId4" Type="http://schemas.openxmlformats.org/officeDocument/2006/relationships/tags" Target="../tags/tag83.xml"/><Relationship Id="rId9"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notesSlide" Target="../notesSlides/notesSlide12.xml"/><Relationship Id="rId5" Type="http://schemas.openxmlformats.org/officeDocument/2006/relationships/slideLayout" Target="../slideLayouts/slideLayout13.xml"/><Relationship Id="rId4" Type="http://schemas.openxmlformats.org/officeDocument/2006/relationships/tags" Target="../tags/tag87.xml"/></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4.xml"/><Relationship Id="rId5" Type="http://schemas.openxmlformats.org/officeDocument/2006/relationships/image" Target="../media/image61.png"/><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8" Type="http://schemas.openxmlformats.org/officeDocument/2006/relationships/tags" Target="../tags/tag95.xml"/><Relationship Id="rId13" Type="http://schemas.openxmlformats.org/officeDocument/2006/relationships/image" Target="../media/image63.png"/><Relationship Id="rId3" Type="http://schemas.openxmlformats.org/officeDocument/2006/relationships/tags" Target="../tags/tag90.xml"/><Relationship Id="rId7" Type="http://schemas.openxmlformats.org/officeDocument/2006/relationships/tags" Target="../tags/tag94.xml"/><Relationship Id="rId12" Type="http://schemas.openxmlformats.org/officeDocument/2006/relationships/image" Target="../media/image62.pn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notesSlide" Target="../notesSlides/notesSlide13.xml"/><Relationship Id="rId5" Type="http://schemas.openxmlformats.org/officeDocument/2006/relationships/tags" Target="../tags/tag92.xml"/><Relationship Id="rId15" Type="http://schemas.openxmlformats.org/officeDocument/2006/relationships/image" Target="../media/image65.png"/><Relationship Id="rId10" Type="http://schemas.openxmlformats.org/officeDocument/2006/relationships/slideLayout" Target="../slideLayouts/slideLayout14.xml"/><Relationship Id="rId4" Type="http://schemas.openxmlformats.org/officeDocument/2006/relationships/tags" Target="../tags/tag91.xml"/><Relationship Id="rId9" Type="http://schemas.openxmlformats.org/officeDocument/2006/relationships/tags" Target="../tags/tag96.xml"/><Relationship Id="rId14" Type="http://schemas.openxmlformats.org/officeDocument/2006/relationships/image" Target="../media/image64.png"/></Relationships>
</file>

<file path=ppt/slides/_rels/slide19.xml.rels><?xml version="1.0" encoding="UTF-8" standalone="yes"?>
<Relationships xmlns="http://schemas.openxmlformats.org/package/2006/relationships"><Relationship Id="rId8" Type="http://schemas.openxmlformats.org/officeDocument/2006/relationships/tags" Target="../tags/tag104.xml"/><Relationship Id="rId13" Type="http://schemas.openxmlformats.org/officeDocument/2006/relationships/image" Target="../media/image67.png"/><Relationship Id="rId3" Type="http://schemas.openxmlformats.org/officeDocument/2006/relationships/tags" Target="../tags/tag99.xml"/><Relationship Id="rId7" Type="http://schemas.openxmlformats.org/officeDocument/2006/relationships/tags" Target="../tags/tag103.xml"/><Relationship Id="rId12" Type="http://schemas.openxmlformats.org/officeDocument/2006/relationships/image" Target="../media/image66.png"/><Relationship Id="rId2" Type="http://schemas.openxmlformats.org/officeDocument/2006/relationships/tags" Target="../tags/tag98.xml"/><Relationship Id="rId16" Type="http://schemas.openxmlformats.org/officeDocument/2006/relationships/image" Target="../media/image70.png"/><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notesSlide" Target="../notesSlides/notesSlide14.xml"/><Relationship Id="rId5" Type="http://schemas.openxmlformats.org/officeDocument/2006/relationships/tags" Target="../tags/tag101.xml"/><Relationship Id="rId15" Type="http://schemas.openxmlformats.org/officeDocument/2006/relationships/image" Target="../media/image69.png"/><Relationship Id="rId10" Type="http://schemas.openxmlformats.org/officeDocument/2006/relationships/slideLayout" Target="../slideLayouts/slideLayout14.xml"/><Relationship Id="rId4" Type="http://schemas.openxmlformats.org/officeDocument/2006/relationships/tags" Target="../tags/tag100.xml"/><Relationship Id="rId9" Type="http://schemas.openxmlformats.org/officeDocument/2006/relationships/tags" Target="../tags/tag105.xml"/><Relationship Id="rId14" Type="http://schemas.openxmlformats.org/officeDocument/2006/relationships/image" Target="../media/image68.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tags" Target="../tags/tag113.xml"/><Relationship Id="rId13" Type="http://schemas.openxmlformats.org/officeDocument/2006/relationships/image" Target="../media/image72.png"/><Relationship Id="rId3" Type="http://schemas.openxmlformats.org/officeDocument/2006/relationships/tags" Target="../tags/tag108.xml"/><Relationship Id="rId7" Type="http://schemas.openxmlformats.org/officeDocument/2006/relationships/tags" Target="../tags/tag112.xml"/><Relationship Id="rId12" Type="http://schemas.openxmlformats.org/officeDocument/2006/relationships/image" Target="../media/image71.png"/><Relationship Id="rId17" Type="http://schemas.openxmlformats.org/officeDocument/2006/relationships/image" Target="../media/image76.png"/><Relationship Id="rId2" Type="http://schemas.openxmlformats.org/officeDocument/2006/relationships/tags" Target="../tags/tag107.xml"/><Relationship Id="rId16" Type="http://schemas.openxmlformats.org/officeDocument/2006/relationships/image" Target="../media/image75.png"/><Relationship Id="rId1" Type="http://schemas.openxmlformats.org/officeDocument/2006/relationships/tags" Target="../tags/tag106.xml"/><Relationship Id="rId6" Type="http://schemas.openxmlformats.org/officeDocument/2006/relationships/tags" Target="../tags/tag111.xml"/><Relationship Id="rId11" Type="http://schemas.openxmlformats.org/officeDocument/2006/relationships/notesSlide" Target="../notesSlides/notesSlide15.xml"/><Relationship Id="rId5" Type="http://schemas.openxmlformats.org/officeDocument/2006/relationships/tags" Target="../tags/tag110.xml"/><Relationship Id="rId15" Type="http://schemas.openxmlformats.org/officeDocument/2006/relationships/image" Target="../media/image74.png"/><Relationship Id="rId10" Type="http://schemas.openxmlformats.org/officeDocument/2006/relationships/slideLayout" Target="../slideLayouts/slideLayout14.xml"/><Relationship Id="rId4" Type="http://schemas.openxmlformats.org/officeDocument/2006/relationships/tags" Target="../tags/tag109.xml"/><Relationship Id="rId9" Type="http://schemas.openxmlformats.org/officeDocument/2006/relationships/tags" Target="../tags/tag114.xml"/><Relationship Id="rId14" Type="http://schemas.openxmlformats.org/officeDocument/2006/relationships/image" Target="../media/image73.png"/></Relationships>
</file>

<file path=ppt/slides/_rels/slide21.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notesSlide" Target="../notesSlides/notesSlide16.xml"/><Relationship Id="rId5" Type="http://schemas.openxmlformats.org/officeDocument/2006/relationships/slideLayout" Target="../slideLayouts/slideLayout13.xml"/><Relationship Id="rId4" Type="http://schemas.openxmlformats.org/officeDocument/2006/relationships/tags" Target="../tags/tag118.xml"/></Relationships>
</file>

<file path=ppt/slides/_rels/slide22.xml.rels><?xml version="1.0" encoding="UTF-8" standalone="yes"?>
<Relationships xmlns="http://schemas.openxmlformats.org/package/2006/relationships"><Relationship Id="rId8" Type="http://schemas.openxmlformats.org/officeDocument/2006/relationships/tags" Target="../tags/tag126.xml"/><Relationship Id="rId13" Type="http://schemas.openxmlformats.org/officeDocument/2006/relationships/tags" Target="../tags/tag131.xml"/><Relationship Id="rId18" Type="http://schemas.openxmlformats.org/officeDocument/2006/relationships/image" Target="../media/image77.png"/><Relationship Id="rId3" Type="http://schemas.openxmlformats.org/officeDocument/2006/relationships/tags" Target="../tags/tag121.xml"/><Relationship Id="rId7" Type="http://schemas.openxmlformats.org/officeDocument/2006/relationships/tags" Target="../tags/tag125.xml"/><Relationship Id="rId12" Type="http://schemas.openxmlformats.org/officeDocument/2006/relationships/tags" Target="../tags/tag130.xml"/><Relationship Id="rId17" Type="http://schemas.openxmlformats.org/officeDocument/2006/relationships/notesSlide" Target="../notesSlides/notesSlide17.xml"/><Relationship Id="rId2" Type="http://schemas.openxmlformats.org/officeDocument/2006/relationships/tags" Target="../tags/tag120.xml"/><Relationship Id="rId16" Type="http://schemas.openxmlformats.org/officeDocument/2006/relationships/slideLayout" Target="../slideLayouts/slideLayout14.xml"/><Relationship Id="rId1" Type="http://schemas.openxmlformats.org/officeDocument/2006/relationships/tags" Target="../tags/tag119.xml"/><Relationship Id="rId6" Type="http://schemas.openxmlformats.org/officeDocument/2006/relationships/tags" Target="../tags/tag124.xml"/><Relationship Id="rId11" Type="http://schemas.openxmlformats.org/officeDocument/2006/relationships/tags" Target="../tags/tag129.xml"/><Relationship Id="rId5" Type="http://schemas.openxmlformats.org/officeDocument/2006/relationships/tags" Target="../tags/tag123.xml"/><Relationship Id="rId15" Type="http://schemas.openxmlformats.org/officeDocument/2006/relationships/tags" Target="../tags/tag133.xml"/><Relationship Id="rId10" Type="http://schemas.openxmlformats.org/officeDocument/2006/relationships/tags" Target="../tags/tag128.xml"/><Relationship Id="rId4" Type="http://schemas.openxmlformats.org/officeDocument/2006/relationships/tags" Target="../tags/tag122.xml"/><Relationship Id="rId9" Type="http://schemas.openxmlformats.org/officeDocument/2006/relationships/tags" Target="../tags/tag127.xml"/><Relationship Id="rId14" Type="http://schemas.openxmlformats.org/officeDocument/2006/relationships/tags" Target="../tags/tag132.xml"/></Relationships>
</file>

<file path=ppt/slides/_rels/slide23.xml.rels><?xml version="1.0" encoding="UTF-8" standalone="yes"?>
<Relationships xmlns="http://schemas.openxmlformats.org/package/2006/relationships"><Relationship Id="rId8" Type="http://schemas.openxmlformats.org/officeDocument/2006/relationships/tags" Target="../tags/tag141.xml"/><Relationship Id="rId13" Type="http://schemas.openxmlformats.org/officeDocument/2006/relationships/image" Target="../media/image79.png"/><Relationship Id="rId3" Type="http://schemas.openxmlformats.org/officeDocument/2006/relationships/tags" Target="../tags/tag136.xml"/><Relationship Id="rId7" Type="http://schemas.openxmlformats.org/officeDocument/2006/relationships/tags" Target="../tags/tag140.xml"/><Relationship Id="rId12" Type="http://schemas.openxmlformats.org/officeDocument/2006/relationships/image" Target="../media/image78.png"/><Relationship Id="rId17" Type="http://schemas.openxmlformats.org/officeDocument/2006/relationships/image" Target="../media/image83.png"/><Relationship Id="rId2" Type="http://schemas.openxmlformats.org/officeDocument/2006/relationships/tags" Target="../tags/tag135.xml"/><Relationship Id="rId16" Type="http://schemas.openxmlformats.org/officeDocument/2006/relationships/image" Target="../media/image82.png"/><Relationship Id="rId1" Type="http://schemas.openxmlformats.org/officeDocument/2006/relationships/tags" Target="../tags/tag134.xml"/><Relationship Id="rId6" Type="http://schemas.openxmlformats.org/officeDocument/2006/relationships/tags" Target="../tags/tag139.xml"/><Relationship Id="rId11" Type="http://schemas.openxmlformats.org/officeDocument/2006/relationships/notesSlide" Target="../notesSlides/notesSlide18.xml"/><Relationship Id="rId5" Type="http://schemas.openxmlformats.org/officeDocument/2006/relationships/tags" Target="../tags/tag138.xml"/><Relationship Id="rId15" Type="http://schemas.openxmlformats.org/officeDocument/2006/relationships/image" Target="../media/image81.png"/><Relationship Id="rId10" Type="http://schemas.openxmlformats.org/officeDocument/2006/relationships/slideLayout" Target="../slideLayouts/slideLayout14.xml"/><Relationship Id="rId4" Type="http://schemas.openxmlformats.org/officeDocument/2006/relationships/tags" Target="../tags/tag137.xml"/><Relationship Id="rId9" Type="http://schemas.openxmlformats.org/officeDocument/2006/relationships/tags" Target="../tags/tag142.xml"/><Relationship Id="rId14" Type="http://schemas.openxmlformats.org/officeDocument/2006/relationships/image" Target="../media/image80.png"/></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77.png"/><Relationship Id="rId3" Type="http://schemas.openxmlformats.org/officeDocument/2006/relationships/tags" Target="../tags/tag145.xml"/><Relationship Id="rId7" Type="http://schemas.openxmlformats.org/officeDocument/2006/relationships/tags" Target="../tags/tag149.xml"/><Relationship Id="rId12" Type="http://schemas.openxmlformats.org/officeDocument/2006/relationships/image" Target="../media/image86.jpg"/><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tags" Target="../tags/tag148.xml"/><Relationship Id="rId11" Type="http://schemas.openxmlformats.org/officeDocument/2006/relationships/image" Target="../media/image85.jpg"/><Relationship Id="rId5" Type="http://schemas.openxmlformats.org/officeDocument/2006/relationships/tags" Target="../tags/tag147.xml"/><Relationship Id="rId10" Type="http://schemas.openxmlformats.org/officeDocument/2006/relationships/image" Target="../media/image84.jpg"/><Relationship Id="rId4" Type="http://schemas.openxmlformats.org/officeDocument/2006/relationships/tags" Target="../tags/tag146.xml"/><Relationship Id="rId9"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hyperlink" Target="mailto:3.3V-11V@5A" TargetMode="External"/><Relationship Id="rId3" Type="http://schemas.openxmlformats.org/officeDocument/2006/relationships/tags" Target="../tags/tag152.xml"/><Relationship Id="rId7" Type="http://schemas.openxmlformats.org/officeDocument/2006/relationships/tags" Target="../tags/tag156.xml"/><Relationship Id="rId12" Type="http://schemas.openxmlformats.org/officeDocument/2006/relationships/image" Target="../media/image89.jp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image" Target="../media/image88.jpg"/><Relationship Id="rId5" Type="http://schemas.openxmlformats.org/officeDocument/2006/relationships/tags" Target="../tags/tag154.xml"/><Relationship Id="rId10" Type="http://schemas.openxmlformats.org/officeDocument/2006/relationships/image" Target="../media/image87.jpg"/><Relationship Id="rId4" Type="http://schemas.openxmlformats.org/officeDocument/2006/relationships/tags" Target="../tags/tag153.xml"/><Relationship Id="rId9"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8" Type="http://schemas.openxmlformats.org/officeDocument/2006/relationships/tags" Target="../tags/tag164.xml"/><Relationship Id="rId13" Type="http://schemas.openxmlformats.org/officeDocument/2006/relationships/tags" Target="../tags/tag169.xml"/><Relationship Id="rId18" Type="http://schemas.openxmlformats.org/officeDocument/2006/relationships/image" Target="../media/image27.png"/><Relationship Id="rId3" Type="http://schemas.openxmlformats.org/officeDocument/2006/relationships/tags" Target="../tags/tag159.xml"/><Relationship Id="rId7" Type="http://schemas.openxmlformats.org/officeDocument/2006/relationships/tags" Target="../tags/tag163.xml"/><Relationship Id="rId12" Type="http://schemas.openxmlformats.org/officeDocument/2006/relationships/tags" Target="../tags/tag168.xml"/><Relationship Id="rId17" Type="http://schemas.openxmlformats.org/officeDocument/2006/relationships/notesSlide" Target="../notesSlides/notesSlide21.xml"/><Relationship Id="rId2" Type="http://schemas.openxmlformats.org/officeDocument/2006/relationships/tags" Target="../tags/tag158.xml"/><Relationship Id="rId16" Type="http://schemas.openxmlformats.org/officeDocument/2006/relationships/slideLayout" Target="../slideLayouts/slideLayout14.xml"/><Relationship Id="rId20" Type="http://schemas.openxmlformats.org/officeDocument/2006/relationships/image" Target="../media/image91.png"/><Relationship Id="rId1" Type="http://schemas.openxmlformats.org/officeDocument/2006/relationships/tags" Target="../tags/tag157.xml"/><Relationship Id="rId6" Type="http://schemas.openxmlformats.org/officeDocument/2006/relationships/tags" Target="../tags/tag162.xml"/><Relationship Id="rId11" Type="http://schemas.openxmlformats.org/officeDocument/2006/relationships/tags" Target="../tags/tag167.xml"/><Relationship Id="rId5" Type="http://schemas.openxmlformats.org/officeDocument/2006/relationships/tags" Target="../tags/tag161.xml"/><Relationship Id="rId15" Type="http://schemas.openxmlformats.org/officeDocument/2006/relationships/tags" Target="../tags/tag171.xml"/><Relationship Id="rId10" Type="http://schemas.openxmlformats.org/officeDocument/2006/relationships/tags" Target="../tags/tag166.xml"/><Relationship Id="rId19" Type="http://schemas.openxmlformats.org/officeDocument/2006/relationships/image" Target="../media/image90.jpg"/><Relationship Id="rId4" Type="http://schemas.openxmlformats.org/officeDocument/2006/relationships/tags" Target="../tags/tag160.xml"/><Relationship Id="rId9" Type="http://schemas.openxmlformats.org/officeDocument/2006/relationships/tags" Target="../tags/tag165.xml"/><Relationship Id="rId14" Type="http://schemas.openxmlformats.org/officeDocument/2006/relationships/tags" Target="../tags/tag170.xml"/></Relationships>
</file>

<file path=ppt/slides/_rels/slide27.xml.rels><?xml version="1.0" encoding="UTF-8" standalone="yes"?>
<Relationships xmlns="http://schemas.openxmlformats.org/package/2006/relationships"><Relationship Id="rId8" Type="http://schemas.openxmlformats.org/officeDocument/2006/relationships/image" Target="../media/image93.jpg"/><Relationship Id="rId3" Type="http://schemas.openxmlformats.org/officeDocument/2006/relationships/tags" Target="../tags/tag174.xml"/><Relationship Id="rId7" Type="http://schemas.openxmlformats.org/officeDocument/2006/relationships/image" Target="../media/image92.jpg"/><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notesSlide" Target="../notesSlides/notesSlide22.xml"/><Relationship Id="rId5" Type="http://schemas.openxmlformats.org/officeDocument/2006/relationships/slideLayout" Target="../slideLayouts/slideLayout14.xml"/><Relationship Id="rId10" Type="http://schemas.openxmlformats.org/officeDocument/2006/relationships/image" Target="../media/image95.jpg"/><Relationship Id="rId4" Type="http://schemas.openxmlformats.org/officeDocument/2006/relationships/tags" Target="../tags/tag175.xml"/><Relationship Id="rId9" Type="http://schemas.openxmlformats.org/officeDocument/2006/relationships/image" Target="../media/image94.jpg"/></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23.xml"/><Relationship Id="rId3" Type="http://schemas.openxmlformats.org/officeDocument/2006/relationships/tags" Target="../tags/tag178.xml"/><Relationship Id="rId7" Type="http://schemas.openxmlformats.org/officeDocument/2006/relationships/slideLayout" Target="../slideLayouts/slideLayout14.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11" Type="http://schemas.openxmlformats.org/officeDocument/2006/relationships/image" Target="../media/image98.jpg"/><Relationship Id="rId5" Type="http://schemas.openxmlformats.org/officeDocument/2006/relationships/tags" Target="../tags/tag180.xml"/><Relationship Id="rId10" Type="http://schemas.openxmlformats.org/officeDocument/2006/relationships/image" Target="../media/image97.jpg"/><Relationship Id="rId4" Type="http://schemas.openxmlformats.org/officeDocument/2006/relationships/tags" Target="../tags/tag179.xml"/><Relationship Id="rId9" Type="http://schemas.openxmlformats.org/officeDocument/2006/relationships/image" Target="../media/image96.jpg"/></Relationships>
</file>

<file path=ppt/slides/_rels/slide29.xml.rels><?xml version="1.0" encoding="UTF-8" standalone="yes"?>
<Relationships xmlns="http://schemas.openxmlformats.org/package/2006/relationships"><Relationship Id="rId8" Type="http://schemas.openxmlformats.org/officeDocument/2006/relationships/tags" Target="../tags/tag189.xml"/><Relationship Id="rId13" Type="http://schemas.openxmlformats.org/officeDocument/2006/relationships/image" Target="../media/image100.jpg"/><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image" Target="../media/image99.png"/><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notesSlide" Target="../notesSlides/notesSlide24.xml"/><Relationship Id="rId5" Type="http://schemas.openxmlformats.org/officeDocument/2006/relationships/tags" Target="../tags/tag186.xml"/><Relationship Id="rId10" Type="http://schemas.openxmlformats.org/officeDocument/2006/relationships/slideLayout" Target="../slideLayouts/slideLayout14.xml"/><Relationship Id="rId4" Type="http://schemas.openxmlformats.org/officeDocument/2006/relationships/tags" Target="../tags/tag185.xml"/><Relationship Id="rId9" Type="http://schemas.openxmlformats.org/officeDocument/2006/relationships/tags" Target="../tags/tag190.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image" Target="../media/image7.png"/><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30.xml.rels><?xml version="1.0" encoding="UTF-8" standalone="yes"?>
<Relationships xmlns="http://schemas.openxmlformats.org/package/2006/relationships"><Relationship Id="rId8" Type="http://schemas.openxmlformats.org/officeDocument/2006/relationships/tags" Target="../tags/tag198.xml"/><Relationship Id="rId3" Type="http://schemas.openxmlformats.org/officeDocument/2006/relationships/tags" Target="../tags/tag193.xml"/><Relationship Id="rId7" Type="http://schemas.openxmlformats.org/officeDocument/2006/relationships/tags" Target="../tags/tag197.xml"/><Relationship Id="rId12" Type="http://schemas.openxmlformats.org/officeDocument/2006/relationships/image" Target="../media/image101.png"/><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tags" Target="../tags/tag196.xml"/><Relationship Id="rId11" Type="http://schemas.openxmlformats.org/officeDocument/2006/relationships/notesSlide" Target="../notesSlides/notesSlide25.xml"/><Relationship Id="rId5" Type="http://schemas.openxmlformats.org/officeDocument/2006/relationships/tags" Target="../tags/tag195.xml"/><Relationship Id="rId10" Type="http://schemas.openxmlformats.org/officeDocument/2006/relationships/slideLayout" Target="../slideLayouts/slideLayout14.xml"/><Relationship Id="rId4" Type="http://schemas.openxmlformats.org/officeDocument/2006/relationships/tags" Target="../tags/tag194.xml"/><Relationship Id="rId9" Type="http://schemas.openxmlformats.org/officeDocument/2006/relationships/tags" Target="../tags/tag199.xml"/></Relationships>
</file>

<file path=ppt/slides/_rels/slide3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13.xml"/><Relationship Id="rId4"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tags" Target="../tags/tag19.xml"/><Relationship Id="rId18" Type="http://schemas.openxmlformats.org/officeDocument/2006/relationships/image" Target="../media/image25.png"/><Relationship Id="rId3" Type="http://schemas.openxmlformats.org/officeDocument/2006/relationships/tags" Target="../tags/tag9.xml"/><Relationship Id="rId7" Type="http://schemas.openxmlformats.org/officeDocument/2006/relationships/tags" Target="../tags/tag13.xml"/><Relationship Id="rId12" Type="http://schemas.openxmlformats.org/officeDocument/2006/relationships/tags" Target="../tags/tag18.xml"/><Relationship Id="rId17" Type="http://schemas.openxmlformats.org/officeDocument/2006/relationships/notesSlide" Target="../notesSlides/notesSlide2.xml"/><Relationship Id="rId2" Type="http://schemas.openxmlformats.org/officeDocument/2006/relationships/tags" Target="../tags/tag8.xml"/><Relationship Id="rId16" Type="http://schemas.openxmlformats.org/officeDocument/2006/relationships/slideLayout" Target="../slideLayouts/slideLayout14.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tags" Target="../tags/tag17.xml"/><Relationship Id="rId5" Type="http://schemas.openxmlformats.org/officeDocument/2006/relationships/tags" Target="../tags/tag11.xml"/><Relationship Id="rId15" Type="http://schemas.openxmlformats.org/officeDocument/2006/relationships/tags" Target="../tags/tag21.xml"/><Relationship Id="rId10" Type="http://schemas.openxmlformats.org/officeDocument/2006/relationships/tags" Target="../tags/tag16.xml"/><Relationship Id="rId4" Type="http://schemas.openxmlformats.org/officeDocument/2006/relationships/tags" Target="../tags/tag10.xml"/><Relationship Id="rId9" Type="http://schemas.openxmlformats.org/officeDocument/2006/relationships/tags" Target="../tags/tag15.xml"/><Relationship Id="rId14" Type="http://schemas.openxmlformats.org/officeDocument/2006/relationships/tags" Target="../tags/tag20.xml"/></Relationships>
</file>

<file path=ppt/slides/_rels/slide7.xml.rels><?xml version="1.0" encoding="UTF-8" standalone="yes"?>
<Relationships xmlns="http://schemas.openxmlformats.org/package/2006/relationships"><Relationship Id="rId8" Type="http://schemas.openxmlformats.org/officeDocument/2006/relationships/tags" Target="../tags/tag29.xml"/><Relationship Id="rId13" Type="http://schemas.openxmlformats.org/officeDocument/2006/relationships/tags" Target="../tags/tag34.xml"/><Relationship Id="rId18" Type="http://schemas.openxmlformats.org/officeDocument/2006/relationships/image" Target="../media/image26.png"/><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tags" Target="../tags/tag33.xml"/><Relationship Id="rId17" Type="http://schemas.openxmlformats.org/officeDocument/2006/relationships/notesSlide" Target="../notesSlides/notesSlide3.xml"/><Relationship Id="rId2" Type="http://schemas.openxmlformats.org/officeDocument/2006/relationships/tags" Target="../tags/tag23.xml"/><Relationship Id="rId16" Type="http://schemas.openxmlformats.org/officeDocument/2006/relationships/slideLayout" Target="../slideLayouts/slideLayout14.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tags" Target="../tags/tag32.xml"/><Relationship Id="rId5" Type="http://schemas.openxmlformats.org/officeDocument/2006/relationships/tags" Target="../tags/tag26.xml"/><Relationship Id="rId15" Type="http://schemas.openxmlformats.org/officeDocument/2006/relationships/tags" Target="../tags/tag36.xml"/><Relationship Id="rId10" Type="http://schemas.openxmlformats.org/officeDocument/2006/relationships/tags" Target="../tags/tag31.xml"/><Relationship Id="rId4" Type="http://schemas.openxmlformats.org/officeDocument/2006/relationships/tags" Target="../tags/tag25.xml"/><Relationship Id="rId9" Type="http://schemas.openxmlformats.org/officeDocument/2006/relationships/tags" Target="../tags/tag30.xml"/><Relationship Id="rId14" Type="http://schemas.openxmlformats.org/officeDocument/2006/relationships/tags" Target="../tags/tag35.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30.jpeg"/><Relationship Id="rId3" Type="http://schemas.openxmlformats.org/officeDocument/2006/relationships/tags" Target="../tags/tag39.xml"/><Relationship Id="rId7" Type="http://schemas.openxmlformats.org/officeDocument/2006/relationships/tags" Target="../tags/tag43.xml"/><Relationship Id="rId12" Type="http://schemas.openxmlformats.org/officeDocument/2006/relationships/image" Target="../media/image29.jpe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image" Target="../media/image28.jpeg"/><Relationship Id="rId5" Type="http://schemas.openxmlformats.org/officeDocument/2006/relationships/tags" Target="../tags/tag41.xml"/><Relationship Id="rId15" Type="http://schemas.openxmlformats.org/officeDocument/2006/relationships/image" Target="../media/image7.png"/><Relationship Id="rId10" Type="http://schemas.openxmlformats.org/officeDocument/2006/relationships/image" Target="../media/image27.png"/><Relationship Id="rId4" Type="http://schemas.openxmlformats.org/officeDocument/2006/relationships/tags" Target="../tags/tag40.xml"/><Relationship Id="rId9" Type="http://schemas.openxmlformats.org/officeDocument/2006/relationships/notesSlide" Target="../notesSlides/notesSlide4.xml"/><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tags" Target="../tags/tag46.xml"/><Relationship Id="rId7" Type="http://schemas.openxmlformats.org/officeDocument/2006/relationships/image" Target="../media/image33.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32.png"/><Relationship Id="rId5" Type="http://schemas.openxmlformats.org/officeDocument/2006/relationships/notesSlide" Target="../notesSlides/notesSlide5.xml"/><Relationship Id="rId4" Type="http://schemas.openxmlformats.org/officeDocument/2006/relationships/slideLayout" Target="../slideLayouts/slideLayout14.xml"/><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tile tx="438150" ty="-146050" sy="100000" algn="r"/>
        </a:blipFill>
        <a:effectLst/>
      </p:bgPr>
    </p:bg>
    <p:spTree>
      <p:nvGrpSpPr>
        <p:cNvPr id="1" name=""/>
        <p:cNvGrpSpPr/>
        <p:nvPr/>
      </p:nvGrpSpPr>
      <p:grpSpPr>
        <a:xfrm>
          <a:off x="0" y="0"/>
          <a:ext cx="0" cy="0"/>
          <a:chOff x="0" y="0"/>
          <a:chExt cx="0" cy="0"/>
        </a:xfrm>
      </p:grpSpPr>
      <p:cxnSp>
        <p:nvCxnSpPr>
          <p:cNvPr id="12" name="直接连接符 11"/>
          <p:cNvCxnSpPr/>
          <p:nvPr/>
        </p:nvCxnSpPr>
        <p:spPr>
          <a:xfrm>
            <a:off x="3280229" y="4056982"/>
            <a:ext cx="5370286" cy="0"/>
          </a:xfrm>
          <a:prstGeom prst="line">
            <a:avLst/>
          </a:prstGeom>
          <a:ln>
            <a:solidFill>
              <a:srgbClr val="1BA0C9"/>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80229" y="4826248"/>
            <a:ext cx="5370286" cy="0"/>
          </a:xfrm>
          <a:prstGeom prst="line">
            <a:avLst/>
          </a:prstGeom>
          <a:ln>
            <a:solidFill>
              <a:srgbClr val="1BA0C9"/>
            </a:solidFill>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2962312" y="4056807"/>
            <a:ext cx="6376670" cy="768350"/>
          </a:xfrm>
          <a:prstGeom prst="rect">
            <a:avLst/>
          </a:prstGeom>
        </p:spPr>
        <p:txBody>
          <a:bodyPr wrap="none">
            <a:spAutoFit/>
          </a:bodyPr>
          <a:lstStyle/>
          <a:p>
            <a:r>
              <a:rPr kumimoji="1" lang="en-US" sz="4400" b="1" dirty="0">
                <a:solidFill>
                  <a:srgbClr val="157E9F"/>
                </a:solidFill>
              </a:rPr>
              <a:t>SUPPOWER TECH. CO.,LTD.</a:t>
            </a:r>
            <a:endParaRPr kumimoji="1" lang="zh-CN" altLang="en-US" sz="4400" b="1" dirty="0">
              <a:solidFill>
                <a:srgbClr val="157E9F"/>
              </a:solidFill>
            </a:endParaRPr>
          </a:p>
        </p:txBody>
      </p:sp>
      <p:sp>
        <p:nvSpPr>
          <p:cNvPr id="18" name="流程图: 终止 17"/>
          <p:cNvSpPr/>
          <p:nvPr/>
        </p:nvSpPr>
        <p:spPr>
          <a:xfrm>
            <a:off x="5076190" y="5362575"/>
            <a:ext cx="1999657" cy="478790"/>
          </a:xfrm>
          <a:prstGeom prst="flowChartTerminator">
            <a:avLst/>
          </a:prstGeom>
          <a:solidFill>
            <a:srgbClr val="1BA0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Power Adapter</a:t>
            </a:r>
          </a:p>
        </p:txBody>
      </p:sp>
      <p:sp>
        <p:nvSpPr>
          <p:cNvPr id="2" name="六边形 1"/>
          <p:cNvSpPr/>
          <p:nvPr/>
        </p:nvSpPr>
        <p:spPr>
          <a:xfrm rot="5400000">
            <a:off x="5208374" y="1679827"/>
            <a:ext cx="1821533" cy="1669318"/>
          </a:xfrm>
          <a:prstGeom prst="hexagon">
            <a:avLst/>
          </a:prstGeom>
          <a:solidFill>
            <a:srgbClr val="1BA0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六边形 15"/>
          <p:cNvSpPr/>
          <p:nvPr/>
        </p:nvSpPr>
        <p:spPr>
          <a:xfrm rot="3044592">
            <a:off x="5193665" y="1654091"/>
            <a:ext cx="1909371" cy="1749816"/>
          </a:xfrm>
          <a:prstGeom prst="hexagon">
            <a:avLst/>
          </a:prstGeom>
          <a:noFill/>
          <a:ln>
            <a:solidFill>
              <a:srgbClr val="1BA0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076451" y="2052821"/>
            <a:ext cx="1999396" cy="922020"/>
          </a:xfrm>
          <a:prstGeom prst="rect">
            <a:avLst/>
          </a:prstGeom>
          <a:noFill/>
        </p:spPr>
        <p:txBody>
          <a:bodyPr wrap="square" rtlCol="0">
            <a:spAutoFit/>
          </a:bodyPr>
          <a:lstStyle/>
          <a:p>
            <a:pPr algn="ctr"/>
            <a:r>
              <a:rPr lang="en-US" altLang="zh-CN" sz="5400" b="1" dirty="0">
                <a:solidFill>
                  <a:schemeClr val="bg1"/>
                </a:solidFill>
              </a:rPr>
              <a:t>2021</a:t>
            </a:r>
            <a:endParaRPr lang="zh-CN" altLang="en-US" sz="5400" b="1" dirty="0">
              <a:solidFill>
                <a:schemeClr val="bg1"/>
              </a:solidFill>
            </a:endParaRPr>
          </a:p>
        </p:txBody>
      </p:sp>
      <p:sp>
        <p:nvSpPr>
          <p:cNvPr id="4" name="文本框 3"/>
          <p:cNvSpPr txBox="1"/>
          <p:nvPr/>
        </p:nvSpPr>
        <p:spPr>
          <a:xfrm>
            <a:off x="3136392" y="6345936"/>
            <a:ext cx="5891036" cy="369332"/>
          </a:xfrm>
          <a:prstGeom prst="rect">
            <a:avLst/>
          </a:prstGeom>
          <a:noFill/>
        </p:spPr>
        <p:txBody>
          <a:bodyPr wrap="none" rtlCol="0">
            <a:spAutoFit/>
          </a:bodyPr>
          <a:lstStyle/>
          <a:p>
            <a:r>
              <a:rPr lang="en-US" altLang="zh-CN" dirty="0">
                <a:hlinkClick r:id="rId3"/>
              </a:rPr>
              <a:t>WWW.SUPPOWER.COM</a:t>
            </a:r>
            <a:r>
              <a:rPr lang="en-US" altLang="zh-CN" dirty="0"/>
              <a:t>       E-MAIL: market@suppower.com </a:t>
            </a:r>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稿定设计导出-20180703-120432"/>
          <p:cNvPicPr>
            <a:picLocks noChangeAspect="1"/>
          </p:cNvPicPr>
          <p:nvPr/>
        </p:nvPicPr>
        <p:blipFill>
          <a:blip r:embed="rId12"/>
          <a:stretch>
            <a:fillRect/>
          </a:stretch>
        </p:blipFill>
        <p:spPr>
          <a:xfrm>
            <a:off x="2133600" y="0"/>
            <a:ext cx="10058400" cy="5587365"/>
          </a:xfrm>
          <a:prstGeom prst="rect">
            <a:avLst/>
          </a:prstGeom>
        </p:spPr>
      </p:pic>
      <p:sp>
        <p:nvSpPr>
          <p:cNvPr id="29" name="矩形 28"/>
          <p:cNvSpPr/>
          <p:nvPr>
            <p:custDataLst>
              <p:tags r:id="rId2"/>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3"/>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p:cNvGrpSpPr/>
          <p:nvPr>
            <p:custDataLst>
              <p:tags r:id="rId4"/>
            </p:custDataLst>
          </p:nvPr>
        </p:nvGrpSpPr>
        <p:grpSpPr>
          <a:xfrm>
            <a:off x="233680" y="3177540"/>
            <a:ext cx="5096510" cy="3235325"/>
            <a:chOff x="2983592" y="2530928"/>
            <a:chExt cx="4705350" cy="4464050"/>
          </a:xfrm>
        </p:grpSpPr>
        <p:cxnSp>
          <p:nvCxnSpPr>
            <p:cNvPr id="44" name="直接连接符 43"/>
            <p:cNvCxnSpPr/>
            <p:nvPr>
              <p:custDataLst>
                <p:tags r:id="rId5"/>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6"/>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7"/>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8"/>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9"/>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6" name="文本框 5"/>
          <p:cNvSpPr txBox="1"/>
          <p:nvPr/>
        </p:nvSpPr>
        <p:spPr>
          <a:xfrm>
            <a:off x="359410" y="1609090"/>
            <a:ext cx="4467860" cy="1077218"/>
          </a:xfrm>
          <a:prstGeom prst="rect">
            <a:avLst/>
          </a:prstGeom>
          <a:noFill/>
        </p:spPr>
        <p:txBody>
          <a:bodyPr wrap="square" rtlCol="0">
            <a:spAutoFit/>
          </a:bodyPr>
          <a:lstStyle/>
          <a:p>
            <a:r>
              <a:rPr lang="en-US" altLang="zh-CN" sz="3200" dirty="0">
                <a:solidFill>
                  <a:schemeClr val="tx1"/>
                </a:solidFill>
                <a:latin typeface="Comic Sans MS" panose="030F0702030302020204" charset="0"/>
                <a:cs typeface="Comic Sans MS" panose="030F0702030302020204" charset="0"/>
              </a:rPr>
              <a:t>Interchangeable Type</a:t>
            </a:r>
          </a:p>
          <a:p>
            <a:r>
              <a:rPr lang="en-US" altLang="zh-CN" sz="3200" dirty="0">
                <a:solidFill>
                  <a:schemeClr val="tx1"/>
                </a:solidFill>
                <a:latin typeface="Comic Sans MS" panose="030F0702030302020204" charset="0"/>
                <a:cs typeface="Comic Sans MS" panose="030F0702030302020204" charset="0"/>
              </a:rPr>
              <a:t>Max.90W</a:t>
            </a:r>
          </a:p>
        </p:txBody>
      </p:sp>
      <p:sp>
        <p:nvSpPr>
          <p:cNvPr id="11" name="文本框 10"/>
          <p:cNvSpPr txBox="1"/>
          <p:nvPr/>
        </p:nvSpPr>
        <p:spPr>
          <a:xfrm>
            <a:off x="533400" y="3265805"/>
            <a:ext cx="4294505" cy="2583271"/>
          </a:xfrm>
          <a:prstGeom prst="rect">
            <a:avLst/>
          </a:prstGeom>
          <a:noFill/>
        </p:spPr>
        <p:txBody>
          <a:bodyPr wrap="square" rtlCol="0" anchor="t">
            <a:spAutoFit/>
          </a:bodyPr>
          <a:lstStyle/>
          <a:p>
            <a:pPr defTabSz="457200">
              <a:lnSpc>
                <a:spcPct val="130000"/>
              </a:lnSpc>
            </a:pPr>
            <a:r>
              <a:rPr lang="en-US" altLang="zh-CN" dirty="0">
                <a:latin typeface="Comic Sans MS" panose="030F0702030302020204" charset="0"/>
                <a:ea typeface="DFKai-SB" panose="03000509000000000000" charset="-120"/>
                <a:cs typeface="Comic Sans MS" panose="030F0702030302020204" charset="0"/>
                <a:sym typeface="+mn-ea"/>
              </a:rPr>
              <a:t>Input: 100-240VAC, 50/60HZ</a:t>
            </a:r>
            <a:endParaRPr lang="en-US" altLang="zh-CN" dirty="0">
              <a:solidFill>
                <a:schemeClr val="tx1"/>
              </a:solidFill>
              <a:latin typeface="Comic Sans MS" panose="030F0702030302020204" charset="0"/>
              <a:ea typeface="DFKai-SB" panose="03000509000000000000" charset="-120"/>
              <a:cs typeface="Comic Sans MS" panose="030F0702030302020204" charset="0"/>
              <a:sym typeface="+mn-ea"/>
            </a:endParaRPr>
          </a:p>
          <a:p>
            <a:pPr defTabSz="457200">
              <a:lnSpc>
                <a:spcPct val="130000"/>
              </a:lnSpc>
            </a:pPr>
            <a:r>
              <a:rPr lang="en-US" altLang="zh-CN" dirty="0">
                <a:latin typeface="Comic Sans MS" panose="030F0702030302020204" charset="0"/>
                <a:ea typeface="DFKai-SB" panose="03000509000000000000" charset="-120"/>
                <a:cs typeface="Comic Sans MS" panose="030F0702030302020204" charset="0"/>
                <a:sym typeface="+mn-ea"/>
              </a:rPr>
              <a:t>Output: 5-36VDC</a:t>
            </a:r>
            <a:endParaRPr lang="en-US" altLang="zh-CN" dirty="0">
              <a:solidFill>
                <a:schemeClr val="tx1"/>
              </a:solidFill>
              <a:latin typeface="Comic Sans MS" panose="030F0702030302020204" charset="0"/>
              <a:ea typeface="DFKai-SB" panose="03000509000000000000" charset="-120"/>
              <a:cs typeface="Comic Sans MS" panose="030F0702030302020204" charset="0"/>
              <a:sym typeface="+mn-ea"/>
            </a:endParaRPr>
          </a:p>
          <a:p>
            <a:pPr defTabSz="457200">
              <a:lnSpc>
                <a:spcPct val="130000"/>
              </a:lnSpc>
            </a:pPr>
            <a:r>
              <a:rPr lang="en-US" altLang="zh-CN" dirty="0">
                <a:latin typeface="Comic Sans MS" panose="030F0702030302020204" charset="0"/>
                <a:ea typeface="DFKai-SB" panose="03000509000000000000" charset="-120"/>
                <a:cs typeface="Comic Sans MS" panose="030F0702030302020204" charset="0"/>
                <a:sym typeface="+mn-ea"/>
              </a:rPr>
              <a:t>Current: 100-6000mA</a:t>
            </a:r>
            <a:endParaRPr lang="en-US" altLang="zh-CN" dirty="0">
              <a:solidFill>
                <a:schemeClr val="tx1"/>
              </a:solidFill>
              <a:latin typeface="Comic Sans MS" panose="030F0702030302020204" charset="0"/>
              <a:ea typeface="DFKai-SB" panose="03000509000000000000" charset="-120"/>
              <a:cs typeface="Comic Sans MS" panose="030F0702030302020204" charset="0"/>
              <a:sym typeface="+mn-ea"/>
            </a:endParaRPr>
          </a:p>
          <a:p>
            <a:pPr defTabSz="457200">
              <a:lnSpc>
                <a:spcPct val="130000"/>
              </a:lnSpc>
            </a:pPr>
            <a:r>
              <a:rPr lang="en-US" altLang="zh-CN" dirty="0">
                <a:latin typeface="Comic Sans MS" panose="030F0702030302020204" charset="0"/>
                <a:ea typeface="DFKai-SB" panose="03000509000000000000" charset="-120"/>
                <a:cs typeface="Comic Sans MS" panose="030F0702030302020204" charset="0"/>
                <a:sym typeface="+mn-ea"/>
              </a:rPr>
              <a:t>Power: 3W-90W</a:t>
            </a:r>
            <a:endParaRPr lang="en-US" altLang="zh-CN" dirty="0">
              <a:solidFill>
                <a:schemeClr val="tx1"/>
              </a:solidFill>
              <a:latin typeface="Comic Sans MS" panose="030F0702030302020204" charset="0"/>
              <a:ea typeface="DFKai-SB" panose="03000509000000000000" charset="-120"/>
              <a:cs typeface="Comic Sans MS" panose="030F0702030302020204" charset="0"/>
            </a:endParaRPr>
          </a:p>
          <a:p>
            <a:pPr defTabSz="457200">
              <a:lnSpc>
                <a:spcPct val="130000"/>
              </a:lnSpc>
            </a:pPr>
            <a:r>
              <a:rPr lang="en-US" altLang="zh-CN" dirty="0">
                <a:latin typeface="Comic Sans MS" panose="030F0702030302020204" charset="0"/>
                <a:ea typeface="DFKai-SB" panose="03000509000000000000" charset="-120"/>
                <a:cs typeface="Comic Sans MS" panose="030F0702030302020204" charset="0"/>
                <a:sym typeface="+mn-ea"/>
              </a:rPr>
              <a:t>Color: White, Black or OEM</a:t>
            </a:r>
            <a:endParaRPr lang="en-US" altLang="zh-CN" dirty="0">
              <a:solidFill>
                <a:schemeClr val="tx1"/>
              </a:solidFill>
              <a:latin typeface="Comic Sans MS" panose="030F0702030302020204" charset="0"/>
              <a:ea typeface="DFKai-SB" panose="03000509000000000000" charset="-120"/>
              <a:cs typeface="Comic Sans MS" panose="030F0702030302020204" charset="0"/>
            </a:endParaRPr>
          </a:p>
          <a:p>
            <a:pPr defTabSz="457200">
              <a:lnSpc>
                <a:spcPct val="130000"/>
              </a:lnSpc>
            </a:pPr>
            <a:r>
              <a:rPr lang="en-US" altLang="zh-CN" dirty="0">
                <a:latin typeface="Comic Sans MS" panose="030F0702030302020204" charset="0"/>
                <a:ea typeface="DFKai-SB" panose="03000509000000000000" charset="-120"/>
                <a:cs typeface="Comic Sans MS" panose="030F0702030302020204" charset="0"/>
                <a:sym typeface="+mn-ea"/>
              </a:rPr>
              <a:t>Certificate: IEC62368/61558/61347/60601</a:t>
            </a:r>
            <a:endParaRPr lang="zh-CN" altLang="en-US" dirty="0"/>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custDataLst>
              <p:tags r:id="rId2"/>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3"/>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p:cNvGrpSpPr/>
          <p:nvPr>
            <p:custDataLst>
              <p:tags r:id="rId4"/>
            </p:custDataLst>
          </p:nvPr>
        </p:nvGrpSpPr>
        <p:grpSpPr>
          <a:xfrm>
            <a:off x="6178217" y="976351"/>
            <a:ext cx="5096510" cy="5444546"/>
            <a:chOff x="2983592" y="2530928"/>
            <a:chExt cx="4705350" cy="4464050"/>
          </a:xfrm>
        </p:grpSpPr>
        <p:cxnSp>
          <p:nvCxnSpPr>
            <p:cNvPr id="44" name="直接连接符 43"/>
            <p:cNvCxnSpPr/>
            <p:nvPr>
              <p:custDataLst>
                <p:tags r:id="rId5"/>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6"/>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7"/>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8"/>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9"/>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6" name="文本框 5"/>
          <p:cNvSpPr txBox="1"/>
          <p:nvPr/>
        </p:nvSpPr>
        <p:spPr>
          <a:xfrm>
            <a:off x="359410" y="1609090"/>
            <a:ext cx="4810706" cy="584775"/>
          </a:xfrm>
          <a:prstGeom prst="rect">
            <a:avLst/>
          </a:prstGeom>
          <a:noFill/>
        </p:spPr>
        <p:txBody>
          <a:bodyPr wrap="square" rtlCol="0">
            <a:spAutoFit/>
          </a:bodyPr>
          <a:lstStyle/>
          <a:p>
            <a:r>
              <a:rPr lang="en-US" altLang="zh-CN" sz="3200" dirty="0">
                <a:solidFill>
                  <a:schemeClr val="tx1"/>
                </a:solidFill>
                <a:latin typeface="Comic Sans MS" panose="030F0702030302020204" charset="0"/>
                <a:cs typeface="Comic Sans MS" panose="030F0702030302020204" charset="0"/>
              </a:rPr>
              <a:t>Interchangeable Types</a:t>
            </a:r>
          </a:p>
        </p:txBody>
      </p:sp>
      <p:pic>
        <p:nvPicPr>
          <p:cNvPr id="3" name="图片 2">
            <a:extLst>
              <a:ext uri="{FF2B5EF4-FFF2-40B4-BE49-F238E27FC236}">
                <a16:creationId xmlns:a16="http://schemas.microsoft.com/office/drawing/2014/main" id="{DB645E69-9077-4887-B17B-C5329E7A3686}"/>
              </a:ext>
            </a:extLst>
          </p:cNvPr>
          <p:cNvPicPr>
            <a:picLocks noChangeAspect="1"/>
          </p:cNvPicPr>
          <p:nvPr/>
        </p:nvPicPr>
        <p:blipFill>
          <a:blip r:embed="rId12"/>
          <a:stretch>
            <a:fillRect/>
          </a:stretch>
        </p:blipFill>
        <p:spPr>
          <a:xfrm>
            <a:off x="2878914" y="4438986"/>
            <a:ext cx="3020753" cy="2067214"/>
          </a:xfrm>
          <a:prstGeom prst="rect">
            <a:avLst/>
          </a:prstGeom>
        </p:spPr>
      </p:pic>
      <p:pic>
        <p:nvPicPr>
          <p:cNvPr id="5" name="图片 4">
            <a:extLst>
              <a:ext uri="{FF2B5EF4-FFF2-40B4-BE49-F238E27FC236}">
                <a16:creationId xmlns:a16="http://schemas.microsoft.com/office/drawing/2014/main" id="{48920DA8-AF77-4D08-8238-69EA00587560}"/>
              </a:ext>
            </a:extLst>
          </p:cNvPr>
          <p:cNvPicPr>
            <a:picLocks noChangeAspect="1"/>
          </p:cNvPicPr>
          <p:nvPr/>
        </p:nvPicPr>
        <p:blipFill>
          <a:blip r:embed="rId13"/>
          <a:stretch>
            <a:fillRect/>
          </a:stretch>
        </p:blipFill>
        <p:spPr>
          <a:xfrm>
            <a:off x="6245993" y="1044107"/>
            <a:ext cx="1638529" cy="1714739"/>
          </a:xfrm>
          <a:prstGeom prst="rect">
            <a:avLst/>
          </a:prstGeom>
        </p:spPr>
      </p:pic>
      <p:pic>
        <p:nvPicPr>
          <p:cNvPr id="8" name="图片 7">
            <a:extLst>
              <a:ext uri="{FF2B5EF4-FFF2-40B4-BE49-F238E27FC236}">
                <a16:creationId xmlns:a16="http://schemas.microsoft.com/office/drawing/2014/main" id="{D3E767D3-0074-4A86-8655-830076B716A1}"/>
              </a:ext>
            </a:extLst>
          </p:cNvPr>
          <p:cNvPicPr>
            <a:picLocks noChangeAspect="1"/>
          </p:cNvPicPr>
          <p:nvPr/>
        </p:nvPicPr>
        <p:blipFill>
          <a:blip r:embed="rId14"/>
          <a:stretch>
            <a:fillRect/>
          </a:stretch>
        </p:blipFill>
        <p:spPr>
          <a:xfrm>
            <a:off x="7927549" y="1054825"/>
            <a:ext cx="1667108" cy="1705213"/>
          </a:xfrm>
          <a:prstGeom prst="rect">
            <a:avLst/>
          </a:prstGeom>
        </p:spPr>
      </p:pic>
      <p:pic>
        <p:nvPicPr>
          <p:cNvPr id="10" name="图片 9">
            <a:extLst>
              <a:ext uri="{FF2B5EF4-FFF2-40B4-BE49-F238E27FC236}">
                <a16:creationId xmlns:a16="http://schemas.microsoft.com/office/drawing/2014/main" id="{26060EFB-556A-4A9A-AB5B-1CAC7203EE6E}"/>
              </a:ext>
            </a:extLst>
          </p:cNvPr>
          <p:cNvPicPr>
            <a:picLocks noChangeAspect="1"/>
          </p:cNvPicPr>
          <p:nvPr/>
        </p:nvPicPr>
        <p:blipFill>
          <a:blip r:embed="rId15"/>
          <a:stretch>
            <a:fillRect/>
          </a:stretch>
        </p:blipFill>
        <p:spPr>
          <a:xfrm>
            <a:off x="9637684" y="1069286"/>
            <a:ext cx="1525207" cy="1684969"/>
          </a:xfrm>
          <a:prstGeom prst="rect">
            <a:avLst/>
          </a:prstGeom>
        </p:spPr>
      </p:pic>
      <p:pic>
        <p:nvPicPr>
          <p:cNvPr id="14" name="图片 13">
            <a:extLst>
              <a:ext uri="{FF2B5EF4-FFF2-40B4-BE49-F238E27FC236}">
                <a16:creationId xmlns:a16="http://schemas.microsoft.com/office/drawing/2014/main" id="{7A71B44C-3018-4449-BFE5-B962B4435E3A}"/>
              </a:ext>
            </a:extLst>
          </p:cNvPr>
          <p:cNvPicPr>
            <a:picLocks noChangeAspect="1"/>
          </p:cNvPicPr>
          <p:nvPr/>
        </p:nvPicPr>
        <p:blipFill>
          <a:blip r:embed="rId16"/>
          <a:stretch>
            <a:fillRect/>
          </a:stretch>
        </p:blipFill>
        <p:spPr>
          <a:xfrm>
            <a:off x="9052103" y="4458831"/>
            <a:ext cx="1893290" cy="1762371"/>
          </a:xfrm>
          <a:prstGeom prst="rect">
            <a:avLst/>
          </a:prstGeom>
        </p:spPr>
      </p:pic>
      <p:pic>
        <p:nvPicPr>
          <p:cNvPr id="16" name="图片 15">
            <a:extLst>
              <a:ext uri="{FF2B5EF4-FFF2-40B4-BE49-F238E27FC236}">
                <a16:creationId xmlns:a16="http://schemas.microsoft.com/office/drawing/2014/main" id="{C556BED4-8DBC-4F83-BAB2-35E5C784BD63}"/>
              </a:ext>
            </a:extLst>
          </p:cNvPr>
          <p:cNvPicPr>
            <a:picLocks noChangeAspect="1"/>
          </p:cNvPicPr>
          <p:nvPr/>
        </p:nvPicPr>
        <p:blipFill>
          <a:blip r:embed="rId17"/>
          <a:stretch>
            <a:fillRect/>
          </a:stretch>
        </p:blipFill>
        <p:spPr>
          <a:xfrm>
            <a:off x="6456768" y="4438986"/>
            <a:ext cx="1771897" cy="1762371"/>
          </a:xfrm>
          <a:prstGeom prst="rect">
            <a:avLst/>
          </a:prstGeom>
        </p:spPr>
      </p:pic>
      <p:pic>
        <p:nvPicPr>
          <p:cNvPr id="18" name="图片 17">
            <a:extLst>
              <a:ext uri="{FF2B5EF4-FFF2-40B4-BE49-F238E27FC236}">
                <a16:creationId xmlns:a16="http://schemas.microsoft.com/office/drawing/2014/main" id="{E57DCAD3-3D7A-49FE-8B51-72153C32EFA4}"/>
              </a:ext>
            </a:extLst>
          </p:cNvPr>
          <p:cNvPicPr>
            <a:picLocks noChangeAspect="1"/>
          </p:cNvPicPr>
          <p:nvPr/>
        </p:nvPicPr>
        <p:blipFill>
          <a:blip r:embed="rId18"/>
          <a:stretch>
            <a:fillRect/>
          </a:stretch>
        </p:blipFill>
        <p:spPr>
          <a:xfrm>
            <a:off x="269529" y="2411200"/>
            <a:ext cx="3820058" cy="1895740"/>
          </a:xfrm>
          <a:prstGeom prst="rect">
            <a:avLst/>
          </a:prstGeom>
        </p:spPr>
      </p:pic>
      <p:sp>
        <p:nvSpPr>
          <p:cNvPr id="19" name="矩形 18">
            <a:extLst>
              <a:ext uri="{FF2B5EF4-FFF2-40B4-BE49-F238E27FC236}">
                <a16:creationId xmlns:a16="http://schemas.microsoft.com/office/drawing/2014/main" id="{CED2DFCB-800C-4217-B8CE-7C4775571BF5}"/>
              </a:ext>
            </a:extLst>
          </p:cNvPr>
          <p:cNvSpPr/>
          <p:nvPr/>
        </p:nvSpPr>
        <p:spPr>
          <a:xfrm>
            <a:off x="6295859" y="3389325"/>
            <a:ext cx="2531981" cy="523220"/>
          </a:xfrm>
          <a:prstGeom prst="rect">
            <a:avLst/>
          </a:prstGeom>
          <a:noFill/>
        </p:spPr>
        <p:txBody>
          <a:bodyPr wrap="square" lIns="91440" tIns="45720" rIns="91440" bIns="45720">
            <a:spAutoFit/>
          </a:bodyPr>
          <a:lstStyle/>
          <a:p>
            <a:pPr algn="ctr"/>
            <a:r>
              <a:rPr lang="en-US" altLang="zh-CN" sz="2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6W-90W</a:t>
            </a:r>
            <a:endParaRPr lang="zh-CN" altLang="en-US" sz="28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pic>
        <p:nvPicPr>
          <p:cNvPr id="21" name="图片 20">
            <a:extLst>
              <a:ext uri="{FF2B5EF4-FFF2-40B4-BE49-F238E27FC236}">
                <a16:creationId xmlns:a16="http://schemas.microsoft.com/office/drawing/2014/main" id="{45AE33BD-00AA-4D13-854E-CDC61FDFE5F2}"/>
              </a:ext>
            </a:extLst>
          </p:cNvPr>
          <p:cNvPicPr>
            <a:picLocks noChangeAspect="1"/>
          </p:cNvPicPr>
          <p:nvPr/>
        </p:nvPicPr>
        <p:blipFill>
          <a:blip r:embed="rId19"/>
          <a:stretch>
            <a:fillRect/>
          </a:stretch>
        </p:blipFill>
        <p:spPr>
          <a:xfrm>
            <a:off x="533400" y="4438987"/>
            <a:ext cx="2210108" cy="2067213"/>
          </a:xfrm>
          <a:prstGeom prst="rect">
            <a:avLst/>
          </a:prstGeom>
        </p:spPr>
      </p:pic>
      <p:pic>
        <p:nvPicPr>
          <p:cNvPr id="23" name="图片 22">
            <a:extLst>
              <a:ext uri="{FF2B5EF4-FFF2-40B4-BE49-F238E27FC236}">
                <a16:creationId xmlns:a16="http://schemas.microsoft.com/office/drawing/2014/main" id="{2A347623-9C11-459E-8143-C78A79C4B3C3}"/>
              </a:ext>
            </a:extLst>
          </p:cNvPr>
          <p:cNvPicPr>
            <a:picLocks noChangeAspect="1"/>
          </p:cNvPicPr>
          <p:nvPr/>
        </p:nvPicPr>
        <p:blipFill>
          <a:blip r:embed="rId20"/>
          <a:stretch>
            <a:fillRect/>
          </a:stretch>
        </p:blipFill>
        <p:spPr>
          <a:xfrm>
            <a:off x="8827840" y="2727395"/>
            <a:ext cx="2289848" cy="1713146"/>
          </a:xfrm>
          <a:prstGeom prst="rect">
            <a:avLst/>
          </a:prstGeom>
        </p:spPr>
      </p:pic>
    </p:spTree>
    <p:custDataLst>
      <p:tags r:id="rId1"/>
    </p:custDataLst>
    <p:extLst>
      <p:ext uri="{BB962C8B-B14F-4D97-AF65-F5344CB8AC3E}">
        <p14:creationId xmlns:p14="http://schemas.microsoft.com/office/powerpoint/2010/main" val="2895022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 name=""/>
        <p:cNvGrpSpPr/>
        <p:nvPr/>
      </p:nvGrpSpPr>
      <p:grpSpPr>
        <a:xfrm>
          <a:off x="0" y="0"/>
          <a:ext cx="0" cy="0"/>
          <a:chOff x="0" y="0"/>
          <a:chExt cx="0" cy="0"/>
        </a:xfrm>
      </p:grpSpPr>
      <p:pic>
        <p:nvPicPr>
          <p:cNvPr id="4" name="图片 3" descr="稿定设计导出-20180703-104255"/>
          <p:cNvPicPr>
            <a:picLocks noChangeAspect="1"/>
          </p:cNvPicPr>
          <p:nvPr/>
        </p:nvPicPr>
        <p:blipFill>
          <a:blip r:embed="rId11"/>
          <a:stretch>
            <a:fillRect/>
          </a:stretch>
        </p:blipFill>
        <p:spPr>
          <a:xfrm>
            <a:off x="4061999" y="-1525024"/>
            <a:ext cx="7619365" cy="7619365"/>
          </a:xfrm>
          <a:prstGeom prst="rect">
            <a:avLst/>
          </a:prstGeom>
        </p:spPr>
      </p:pic>
      <p:sp>
        <p:nvSpPr>
          <p:cNvPr id="3" name="等腰三角形 2"/>
          <p:cNvSpPr/>
          <p:nvPr>
            <p:custDataLst>
              <p:tags r:id="rId3"/>
            </p:custDataLst>
          </p:nvPr>
        </p:nvSpPr>
        <p:spPr>
          <a:xfrm rot="18764643">
            <a:off x="-265299" y="1502330"/>
            <a:ext cx="4469520" cy="3854826"/>
          </a:xfrm>
          <a:prstGeom prst="triangl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等腰三角形 4"/>
          <p:cNvSpPr/>
          <p:nvPr>
            <p:custDataLst>
              <p:tags r:id="rId4"/>
            </p:custDataLst>
          </p:nvPr>
        </p:nvSpPr>
        <p:spPr>
          <a:xfrm rot="18764643">
            <a:off x="-365070" y="1915946"/>
            <a:ext cx="3829451" cy="3302786"/>
          </a:xfrm>
          <a:prstGeom prst="triangl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 name="直接连接符 12"/>
          <p:cNvCxnSpPr/>
          <p:nvPr>
            <p:custDataLst>
              <p:tags r:id="rId5"/>
            </p:custDataLst>
          </p:nvPr>
        </p:nvCxnSpPr>
        <p:spPr>
          <a:xfrm>
            <a:off x="5477257" y="4489748"/>
            <a:ext cx="515770"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8" name="文本框 57"/>
          <p:cNvSpPr txBox="1"/>
          <p:nvPr/>
        </p:nvSpPr>
        <p:spPr>
          <a:xfrm rot="10800000" flipV="1">
            <a:off x="5374640" y="3361055"/>
            <a:ext cx="5459730" cy="834390"/>
          </a:xfrm>
          <a:prstGeom prst="rect">
            <a:avLst/>
          </a:prstGeom>
          <a:noFill/>
        </p:spPr>
        <p:txBody>
          <a:bodyPr wrap="square" lIns="91424" tIns="45712" rIns="91424" bIns="45712" rtlCol="0" anchor="ctr">
            <a:spAutoFit/>
          </a:bodyPr>
          <a:lstStyle/>
          <a:p>
            <a:pPr defTabSz="456565">
              <a:lnSpc>
                <a:spcPct val="110000"/>
              </a:lnSpc>
            </a:pPr>
            <a:r>
              <a:rPr kumimoji="1" lang="en-US" altLang="zh-CN" sz="2400" b="1" dirty="0">
                <a:solidFill>
                  <a:schemeClr val="tx1"/>
                </a:solidFill>
                <a:latin typeface="+mj-lt"/>
                <a:cs typeface="+mj-lt"/>
              </a:rPr>
              <a:t> Desktop Power adapter 12W-350W</a:t>
            </a:r>
            <a:endParaRPr kumimoji="1"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defTabSz="456565">
              <a:lnSpc>
                <a:spcPct val="110000"/>
              </a:lnSpc>
            </a:pPr>
            <a:endParaRPr kumimoji="1"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矩形 28"/>
          <p:cNvSpPr/>
          <p:nvPr>
            <p:custDataLst>
              <p:tags r:id="rId6"/>
            </p:custDataLst>
          </p:nvPr>
        </p:nvSpPr>
        <p:spPr>
          <a:xfrm rot="10800000">
            <a:off x="779145" y="-5715"/>
            <a:ext cx="623888" cy="9667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7"/>
            </p:custDataLst>
          </p:nvPr>
        </p:nvSpPr>
        <p:spPr>
          <a:xfrm>
            <a:off x="500698" y="521885"/>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a:blip r:embed="rId12"/>
          <a:stretch>
            <a:fillRect/>
          </a:stretch>
        </p:blipFill>
        <p:spPr>
          <a:xfrm>
            <a:off x="9780905" y="137160"/>
            <a:ext cx="2266950" cy="352425"/>
          </a:xfrm>
          <a:prstGeom prst="rect">
            <a:avLst/>
          </a:prstGeom>
        </p:spPr>
      </p:pic>
      <p:pic>
        <p:nvPicPr>
          <p:cNvPr id="6" name="图片 5"/>
          <p:cNvPicPr>
            <a:picLocks noChangeAspect="1"/>
          </p:cNvPicPr>
          <p:nvPr/>
        </p:nvPicPr>
        <p:blipFill>
          <a:blip r:embed="rId13"/>
          <a:stretch>
            <a:fillRect/>
          </a:stretch>
        </p:blipFill>
        <p:spPr>
          <a:xfrm>
            <a:off x="5466080" y="3950335"/>
            <a:ext cx="3923665" cy="2000250"/>
          </a:xfrm>
          <a:prstGeom prst="rect">
            <a:avLst/>
          </a:prstGeom>
        </p:spPr>
      </p:pic>
    </p:spTree>
    <p:custDataLst>
      <p:tags r:id="rId2"/>
    </p:custData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par>
                                <p:cTn id="8" presetID="6" presetClass="emph" presetSubtype="0" fill="hold" grpId="1" nodeType="withEffect">
                                  <p:stCondLst>
                                    <p:cond delay="500"/>
                                  </p:stCondLst>
                                  <p:childTnLst>
                                    <p:animScale>
                                      <p:cBhvr>
                                        <p:cTn id="9" dur="10" fill="hold"/>
                                        <p:tgtEl>
                                          <p:spTgt spid="5"/>
                                        </p:tgtEl>
                                      </p:cBhvr>
                                      <p:by x="1000000" y="1000000"/>
                                    </p:animScale>
                                  </p:childTnLst>
                                </p:cTn>
                              </p:par>
                              <p:par>
                                <p:cTn id="10" presetID="6" presetClass="emph" presetSubtype="0" fill="hold" grpId="2" nodeType="withEffect">
                                  <p:stCondLst>
                                    <p:cond delay="500"/>
                                  </p:stCondLst>
                                  <p:childTnLst>
                                    <p:animScale>
                                      <p:cBhvr>
                                        <p:cTn id="11" dur="750" fill="hold"/>
                                        <p:tgtEl>
                                          <p:spTgt spid="5"/>
                                        </p:tgtEl>
                                      </p:cBhvr>
                                      <p:by x="10000" y="10000"/>
                                    </p:animScale>
                                  </p:childTnLst>
                                </p:cTn>
                              </p:par>
                              <p:par>
                                <p:cTn id="12" presetID="8" presetClass="emph" presetSubtype="0" fill="hold" grpId="3" nodeType="withEffect">
                                  <p:stCondLst>
                                    <p:cond delay="500"/>
                                  </p:stCondLst>
                                  <p:childTnLst>
                                    <p:animRot by="21600000">
                                      <p:cBhvr>
                                        <p:cTn id="13" dur="750" fill="hold"/>
                                        <p:tgtEl>
                                          <p:spTgt spid="5"/>
                                        </p:tgtEl>
                                        <p:attrNameLst>
                                          <p:attrName>r</p:attrName>
                                        </p:attrNameLst>
                                      </p:cBhvr>
                                    </p:animRot>
                                  </p:childTnLst>
                                </p:cTn>
                              </p:par>
                              <p:par>
                                <p:cTn id="14" presetID="10" presetClass="entr" presetSubtype="0" fill="hold" grpId="0" nodeType="withEffect">
                                  <p:stCondLst>
                                    <p:cond delay="75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750"/>
                                        <p:tgtEl>
                                          <p:spTgt spid="3"/>
                                        </p:tgtEl>
                                      </p:cBhvr>
                                    </p:animEffect>
                                  </p:childTnLst>
                                </p:cTn>
                              </p:par>
                              <p:par>
                                <p:cTn id="17" presetID="6" presetClass="emph" presetSubtype="0" fill="hold" grpId="1" nodeType="withEffect">
                                  <p:stCondLst>
                                    <p:cond delay="750"/>
                                  </p:stCondLst>
                                  <p:childTnLst>
                                    <p:animScale>
                                      <p:cBhvr>
                                        <p:cTn id="18" dur="10" fill="hold"/>
                                        <p:tgtEl>
                                          <p:spTgt spid="3"/>
                                        </p:tgtEl>
                                      </p:cBhvr>
                                      <p:by x="1000000" y="1000000"/>
                                    </p:animScale>
                                  </p:childTnLst>
                                </p:cTn>
                              </p:par>
                              <p:par>
                                <p:cTn id="19" presetID="6" presetClass="emph" presetSubtype="0" fill="hold" grpId="2" nodeType="withEffect">
                                  <p:stCondLst>
                                    <p:cond delay="750"/>
                                  </p:stCondLst>
                                  <p:childTnLst>
                                    <p:animScale>
                                      <p:cBhvr>
                                        <p:cTn id="20" dur="750" fill="hold"/>
                                        <p:tgtEl>
                                          <p:spTgt spid="3"/>
                                        </p:tgtEl>
                                      </p:cBhvr>
                                      <p:by x="10000" y="10000"/>
                                    </p:animScale>
                                  </p:childTnLst>
                                </p:cTn>
                              </p:par>
                              <p:par>
                                <p:cTn id="21" presetID="8" presetClass="emph" presetSubtype="0" fill="hold" grpId="3" nodeType="withEffect">
                                  <p:stCondLst>
                                    <p:cond delay="750"/>
                                  </p:stCondLst>
                                  <p:childTnLst>
                                    <p:animRot by="21600000">
                                      <p:cBhvr>
                                        <p:cTn id="22" dur="750" fill="hold"/>
                                        <p:tgtEl>
                                          <p:spTgt spid="3"/>
                                        </p:tgtEl>
                                        <p:attrNameLst>
                                          <p:attrName>r</p:attrName>
                                        </p:attrNameLst>
                                      </p:cBhvr>
                                    </p:animRot>
                                  </p:childTnLst>
                                </p:cTn>
                              </p:par>
                            </p:childTnLst>
                          </p:cTn>
                        </p:par>
                        <p:par>
                          <p:cTn id="23" fill="hold">
                            <p:stCondLst>
                              <p:cond delay="1500"/>
                            </p:stCondLst>
                            <p:childTnLst>
                              <p:par>
                                <p:cTn id="24" presetID="17" presetClass="entr" presetSubtype="1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bldLvl="0" animBg="1"/>
      <p:bldP spid="3" grpId="2" bldLvl="0" animBg="1"/>
      <p:bldP spid="3" grpId="3" bldLvl="0" animBg="1"/>
      <p:bldP spid="5" grpId="0" bldLvl="0" animBg="1"/>
      <p:bldP spid="5" grpId="1" bldLvl="0" animBg="1"/>
      <p:bldP spid="5" grpId="2" bldLvl="0" animBg="1"/>
      <p:bldP spid="5" grpId="3"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F722E30-813B-47D3-AA62-FF6D2F352E25}"/>
              </a:ext>
            </a:extLst>
          </p:cNvPr>
          <p:cNvPicPr>
            <a:picLocks noChangeAspect="1"/>
          </p:cNvPicPr>
          <p:nvPr/>
        </p:nvPicPr>
        <p:blipFill>
          <a:blip r:embed="rId8"/>
          <a:stretch>
            <a:fillRect/>
          </a:stretch>
        </p:blipFill>
        <p:spPr>
          <a:xfrm>
            <a:off x="603046" y="1206632"/>
            <a:ext cx="4229690" cy="2295845"/>
          </a:xfrm>
          <a:prstGeom prst="rect">
            <a:avLst/>
          </a:prstGeom>
        </p:spPr>
      </p:pic>
      <p:pic>
        <p:nvPicPr>
          <p:cNvPr id="8" name="图片 7">
            <a:extLst>
              <a:ext uri="{FF2B5EF4-FFF2-40B4-BE49-F238E27FC236}">
                <a16:creationId xmlns:a16="http://schemas.microsoft.com/office/drawing/2014/main" id="{9FD810C6-0C02-4E2F-8C01-CE8041120D93}"/>
              </a:ext>
            </a:extLst>
          </p:cNvPr>
          <p:cNvPicPr>
            <a:picLocks noChangeAspect="1"/>
          </p:cNvPicPr>
          <p:nvPr/>
        </p:nvPicPr>
        <p:blipFill>
          <a:blip r:embed="rId9"/>
          <a:stretch>
            <a:fillRect/>
          </a:stretch>
        </p:blipFill>
        <p:spPr>
          <a:xfrm>
            <a:off x="6412185" y="1355260"/>
            <a:ext cx="4077269" cy="2295845"/>
          </a:xfrm>
          <a:prstGeom prst="rect">
            <a:avLst/>
          </a:prstGeom>
        </p:spPr>
      </p:pic>
      <p:sp>
        <p:nvSpPr>
          <p:cNvPr id="3" name="等腰三角形 2"/>
          <p:cNvSpPr/>
          <p:nvPr>
            <p:custDataLst>
              <p:tags r:id="rId2"/>
            </p:custDataLst>
          </p:nvPr>
        </p:nvSpPr>
        <p:spPr>
          <a:xfrm rot="18764643">
            <a:off x="-385842" y="1983035"/>
            <a:ext cx="4469520" cy="3854826"/>
          </a:xfrm>
          <a:prstGeom prst="triangl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等腰三角形 4"/>
          <p:cNvSpPr/>
          <p:nvPr>
            <p:custDataLst>
              <p:tags r:id="rId3"/>
            </p:custDataLst>
          </p:nvPr>
        </p:nvSpPr>
        <p:spPr>
          <a:xfrm rot="18764643">
            <a:off x="-511693" y="2505546"/>
            <a:ext cx="3829451" cy="3302786"/>
          </a:xfrm>
          <a:prstGeom prst="triangl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文本框 57"/>
          <p:cNvSpPr txBox="1"/>
          <p:nvPr/>
        </p:nvSpPr>
        <p:spPr>
          <a:xfrm rot="10800000" flipV="1">
            <a:off x="1379218" y="942622"/>
            <a:ext cx="5459730" cy="834390"/>
          </a:xfrm>
          <a:prstGeom prst="rect">
            <a:avLst/>
          </a:prstGeom>
          <a:noFill/>
        </p:spPr>
        <p:txBody>
          <a:bodyPr wrap="square" lIns="91424" tIns="45712" rIns="91424" bIns="45712" rtlCol="0" anchor="ctr">
            <a:spAutoFit/>
          </a:bodyPr>
          <a:lstStyle/>
          <a:p>
            <a:pPr defTabSz="456565">
              <a:lnSpc>
                <a:spcPct val="110000"/>
              </a:lnSpc>
            </a:pPr>
            <a:r>
              <a:rPr kumimoji="1" lang="en-US" altLang="zh-CN" sz="2400" b="1" dirty="0">
                <a:solidFill>
                  <a:schemeClr val="tx1"/>
                </a:solidFill>
                <a:latin typeface="+mj-lt"/>
                <a:cs typeface="+mj-lt"/>
              </a:rPr>
              <a:t> Desktop Power adapter 12W-350W</a:t>
            </a:r>
            <a:endParaRPr kumimoji="1"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defTabSz="456565">
              <a:lnSpc>
                <a:spcPct val="110000"/>
              </a:lnSpc>
            </a:pPr>
            <a:endParaRPr kumimoji="1"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矩形 28"/>
          <p:cNvSpPr/>
          <p:nvPr>
            <p:custDataLst>
              <p:tags r:id="rId4"/>
            </p:custDataLst>
          </p:nvPr>
        </p:nvSpPr>
        <p:spPr>
          <a:xfrm rot="10800000">
            <a:off x="779145" y="-5715"/>
            <a:ext cx="623888" cy="9667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5"/>
            </p:custDataLst>
          </p:nvPr>
        </p:nvSpPr>
        <p:spPr>
          <a:xfrm>
            <a:off x="500698" y="521885"/>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a:blip r:embed="rId10"/>
          <a:stretch>
            <a:fillRect/>
          </a:stretch>
        </p:blipFill>
        <p:spPr>
          <a:xfrm>
            <a:off x="9780905" y="137160"/>
            <a:ext cx="2266950" cy="352425"/>
          </a:xfrm>
          <a:prstGeom prst="rect">
            <a:avLst/>
          </a:prstGeom>
        </p:spPr>
      </p:pic>
      <p:pic>
        <p:nvPicPr>
          <p:cNvPr id="12" name="图片 11">
            <a:extLst>
              <a:ext uri="{FF2B5EF4-FFF2-40B4-BE49-F238E27FC236}">
                <a16:creationId xmlns:a16="http://schemas.microsoft.com/office/drawing/2014/main" id="{79AACB3D-D058-44D4-9479-B59683AD9666}"/>
              </a:ext>
            </a:extLst>
          </p:cNvPr>
          <p:cNvPicPr>
            <a:picLocks noChangeAspect="1"/>
          </p:cNvPicPr>
          <p:nvPr/>
        </p:nvPicPr>
        <p:blipFill>
          <a:blip r:embed="rId11"/>
          <a:stretch>
            <a:fillRect/>
          </a:stretch>
        </p:blipFill>
        <p:spPr>
          <a:xfrm>
            <a:off x="5993027" y="3968632"/>
            <a:ext cx="4496427" cy="2391109"/>
          </a:xfrm>
          <a:prstGeom prst="rect">
            <a:avLst/>
          </a:prstGeom>
        </p:spPr>
      </p:pic>
      <p:pic>
        <p:nvPicPr>
          <p:cNvPr id="15" name="图片 14">
            <a:extLst>
              <a:ext uri="{FF2B5EF4-FFF2-40B4-BE49-F238E27FC236}">
                <a16:creationId xmlns:a16="http://schemas.microsoft.com/office/drawing/2014/main" id="{ECEEBEB2-678D-4EC6-BE72-0F87A2F57C54}"/>
              </a:ext>
            </a:extLst>
          </p:cNvPr>
          <p:cNvPicPr>
            <a:picLocks noChangeAspect="1"/>
          </p:cNvPicPr>
          <p:nvPr/>
        </p:nvPicPr>
        <p:blipFill>
          <a:blip r:embed="rId12"/>
          <a:stretch>
            <a:fillRect/>
          </a:stretch>
        </p:blipFill>
        <p:spPr>
          <a:xfrm>
            <a:off x="10425814" y="3863843"/>
            <a:ext cx="1476581" cy="2495898"/>
          </a:xfrm>
          <a:prstGeom prst="rect">
            <a:avLst/>
          </a:prstGeom>
        </p:spPr>
      </p:pic>
      <p:pic>
        <p:nvPicPr>
          <p:cNvPr id="17" name="图片 16">
            <a:extLst>
              <a:ext uri="{FF2B5EF4-FFF2-40B4-BE49-F238E27FC236}">
                <a16:creationId xmlns:a16="http://schemas.microsoft.com/office/drawing/2014/main" id="{AECC3CA5-390E-44A8-8823-C52414F05C5D}"/>
              </a:ext>
            </a:extLst>
          </p:cNvPr>
          <p:cNvPicPr>
            <a:picLocks noChangeAspect="1"/>
          </p:cNvPicPr>
          <p:nvPr/>
        </p:nvPicPr>
        <p:blipFill>
          <a:blip r:embed="rId13"/>
          <a:stretch>
            <a:fillRect/>
          </a:stretch>
        </p:blipFill>
        <p:spPr>
          <a:xfrm>
            <a:off x="4842271" y="1649567"/>
            <a:ext cx="1305107" cy="2753109"/>
          </a:xfrm>
          <a:prstGeom prst="rect">
            <a:avLst/>
          </a:prstGeom>
        </p:spPr>
      </p:pic>
    </p:spTree>
    <p:custDataLst>
      <p:tags r:id="rId1"/>
    </p:custDataLst>
    <p:extLst>
      <p:ext uri="{BB962C8B-B14F-4D97-AF65-F5344CB8AC3E}">
        <p14:creationId xmlns:p14="http://schemas.microsoft.com/office/powerpoint/2010/main" val="3331405869"/>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par>
                                <p:cTn id="8" presetID="6" presetClass="emph" presetSubtype="0" fill="hold" grpId="1" nodeType="withEffect">
                                  <p:stCondLst>
                                    <p:cond delay="500"/>
                                  </p:stCondLst>
                                  <p:childTnLst>
                                    <p:animScale>
                                      <p:cBhvr>
                                        <p:cTn id="9" dur="10" fill="hold"/>
                                        <p:tgtEl>
                                          <p:spTgt spid="5"/>
                                        </p:tgtEl>
                                      </p:cBhvr>
                                      <p:by x="1000000" y="1000000"/>
                                    </p:animScale>
                                  </p:childTnLst>
                                </p:cTn>
                              </p:par>
                              <p:par>
                                <p:cTn id="10" presetID="6" presetClass="emph" presetSubtype="0" fill="hold" grpId="2" nodeType="withEffect">
                                  <p:stCondLst>
                                    <p:cond delay="500"/>
                                  </p:stCondLst>
                                  <p:childTnLst>
                                    <p:animScale>
                                      <p:cBhvr>
                                        <p:cTn id="11" dur="750" fill="hold"/>
                                        <p:tgtEl>
                                          <p:spTgt spid="5"/>
                                        </p:tgtEl>
                                      </p:cBhvr>
                                      <p:by x="10000" y="10000"/>
                                    </p:animScale>
                                  </p:childTnLst>
                                </p:cTn>
                              </p:par>
                              <p:par>
                                <p:cTn id="12" presetID="8" presetClass="emph" presetSubtype="0" fill="hold" grpId="3" nodeType="withEffect">
                                  <p:stCondLst>
                                    <p:cond delay="500"/>
                                  </p:stCondLst>
                                  <p:childTnLst>
                                    <p:animRot by="21600000">
                                      <p:cBhvr>
                                        <p:cTn id="13" dur="750" fill="hold"/>
                                        <p:tgtEl>
                                          <p:spTgt spid="5"/>
                                        </p:tgtEl>
                                        <p:attrNameLst>
                                          <p:attrName>r</p:attrName>
                                        </p:attrNameLst>
                                      </p:cBhvr>
                                    </p:animRot>
                                  </p:childTnLst>
                                </p:cTn>
                              </p:par>
                              <p:par>
                                <p:cTn id="14" presetID="10" presetClass="entr" presetSubtype="0" fill="hold" grpId="0" nodeType="withEffect">
                                  <p:stCondLst>
                                    <p:cond delay="75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750"/>
                                        <p:tgtEl>
                                          <p:spTgt spid="3"/>
                                        </p:tgtEl>
                                      </p:cBhvr>
                                    </p:animEffect>
                                  </p:childTnLst>
                                </p:cTn>
                              </p:par>
                              <p:par>
                                <p:cTn id="17" presetID="6" presetClass="emph" presetSubtype="0" fill="hold" grpId="1" nodeType="withEffect">
                                  <p:stCondLst>
                                    <p:cond delay="750"/>
                                  </p:stCondLst>
                                  <p:childTnLst>
                                    <p:animScale>
                                      <p:cBhvr>
                                        <p:cTn id="18" dur="10" fill="hold"/>
                                        <p:tgtEl>
                                          <p:spTgt spid="3"/>
                                        </p:tgtEl>
                                      </p:cBhvr>
                                      <p:by x="1000000" y="1000000"/>
                                    </p:animScale>
                                  </p:childTnLst>
                                </p:cTn>
                              </p:par>
                              <p:par>
                                <p:cTn id="19" presetID="6" presetClass="emph" presetSubtype="0" fill="hold" grpId="2" nodeType="withEffect">
                                  <p:stCondLst>
                                    <p:cond delay="750"/>
                                  </p:stCondLst>
                                  <p:childTnLst>
                                    <p:animScale>
                                      <p:cBhvr>
                                        <p:cTn id="20" dur="750" fill="hold"/>
                                        <p:tgtEl>
                                          <p:spTgt spid="3"/>
                                        </p:tgtEl>
                                      </p:cBhvr>
                                      <p:by x="10000" y="10000"/>
                                    </p:animScale>
                                  </p:childTnLst>
                                </p:cTn>
                              </p:par>
                              <p:par>
                                <p:cTn id="21" presetID="8" presetClass="emph" presetSubtype="0" fill="hold" grpId="3" nodeType="withEffect">
                                  <p:stCondLst>
                                    <p:cond delay="750"/>
                                  </p:stCondLst>
                                  <p:childTnLst>
                                    <p:animRot by="21600000">
                                      <p:cBhvr>
                                        <p:cTn id="22" dur="75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bldLvl="0" animBg="1"/>
      <p:bldP spid="3" grpId="2" bldLvl="0" animBg="1"/>
      <p:bldP spid="3" grpId="3" bldLvl="0" animBg="1"/>
      <p:bldP spid="5" grpId="0" bldLvl="0" animBg="1"/>
      <p:bldP spid="5" grpId="1" bldLvl="0" animBg="1"/>
      <p:bldP spid="5" grpId="2" bldLvl="0" animBg="1"/>
      <p:bldP spid="5" grpId="3"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custDataLst>
              <p:tags r:id="rId2"/>
            </p:custDataLst>
          </p:nvPr>
        </p:nvSpPr>
        <p:spPr>
          <a:xfrm rot="18764643">
            <a:off x="6487313" y="-191094"/>
            <a:ext cx="3829451" cy="3302786"/>
          </a:xfrm>
          <a:prstGeom prst="triangl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文本框 57"/>
          <p:cNvSpPr txBox="1"/>
          <p:nvPr/>
        </p:nvSpPr>
        <p:spPr>
          <a:xfrm rot="10800000" flipV="1">
            <a:off x="1379218" y="942622"/>
            <a:ext cx="5459730" cy="834390"/>
          </a:xfrm>
          <a:prstGeom prst="rect">
            <a:avLst/>
          </a:prstGeom>
          <a:noFill/>
        </p:spPr>
        <p:txBody>
          <a:bodyPr wrap="square" lIns="91424" tIns="45712" rIns="91424" bIns="45712" rtlCol="0" anchor="ctr">
            <a:spAutoFit/>
          </a:bodyPr>
          <a:lstStyle/>
          <a:p>
            <a:pPr defTabSz="456565">
              <a:lnSpc>
                <a:spcPct val="110000"/>
              </a:lnSpc>
            </a:pPr>
            <a:r>
              <a:rPr kumimoji="1" lang="en-US" altLang="zh-CN" sz="2400" b="1" dirty="0">
                <a:solidFill>
                  <a:schemeClr val="tx1"/>
                </a:solidFill>
                <a:latin typeface="+mj-lt"/>
                <a:cs typeface="+mj-lt"/>
              </a:rPr>
              <a:t> 	DC plugs for Power –PIN plugs </a:t>
            </a:r>
            <a:endParaRPr kumimoji="1"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defTabSz="456565">
              <a:lnSpc>
                <a:spcPct val="110000"/>
              </a:lnSpc>
            </a:pPr>
            <a:endParaRPr kumimoji="1"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矩形 28"/>
          <p:cNvSpPr/>
          <p:nvPr>
            <p:custDataLst>
              <p:tags r:id="rId3"/>
            </p:custDataLst>
          </p:nvPr>
        </p:nvSpPr>
        <p:spPr>
          <a:xfrm rot="10800000">
            <a:off x="779145" y="-5715"/>
            <a:ext cx="623888" cy="9667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4"/>
            </p:custDataLst>
          </p:nvPr>
        </p:nvSpPr>
        <p:spPr>
          <a:xfrm>
            <a:off x="500698" y="521885"/>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a:blip r:embed="rId7"/>
          <a:stretch>
            <a:fillRect/>
          </a:stretch>
        </p:blipFill>
        <p:spPr>
          <a:xfrm>
            <a:off x="9780905" y="137160"/>
            <a:ext cx="2266950" cy="352425"/>
          </a:xfrm>
          <a:prstGeom prst="rect">
            <a:avLst/>
          </a:prstGeom>
        </p:spPr>
      </p:pic>
      <p:pic>
        <p:nvPicPr>
          <p:cNvPr id="14" name="图片 13">
            <a:extLst>
              <a:ext uri="{FF2B5EF4-FFF2-40B4-BE49-F238E27FC236}">
                <a16:creationId xmlns:a16="http://schemas.microsoft.com/office/drawing/2014/main" id="{78919387-304F-47F6-B805-4A91A85721FA}"/>
              </a:ext>
            </a:extLst>
          </p:cNvPr>
          <p:cNvPicPr>
            <a:picLocks noChangeAspect="1"/>
          </p:cNvPicPr>
          <p:nvPr/>
        </p:nvPicPr>
        <p:blipFill>
          <a:blip r:embed="rId8"/>
          <a:stretch>
            <a:fillRect/>
          </a:stretch>
        </p:blipFill>
        <p:spPr>
          <a:xfrm>
            <a:off x="500698" y="1359817"/>
            <a:ext cx="5874306" cy="5089675"/>
          </a:xfrm>
          <a:prstGeom prst="rect">
            <a:avLst/>
          </a:prstGeom>
        </p:spPr>
      </p:pic>
      <p:pic>
        <p:nvPicPr>
          <p:cNvPr id="18" name="图片 17">
            <a:extLst>
              <a:ext uri="{FF2B5EF4-FFF2-40B4-BE49-F238E27FC236}">
                <a16:creationId xmlns:a16="http://schemas.microsoft.com/office/drawing/2014/main" id="{A493B341-2777-4AF9-A7F1-2E35689C4BC6}"/>
              </a:ext>
            </a:extLst>
          </p:cNvPr>
          <p:cNvPicPr>
            <a:picLocks noChangeAspect="1"/>
          </p:cNvPicPr>
          <p:nvPr/>
        </p:nvPicPr>
        <p:blipFill>
          <a:blip r:embed="rId9"/>
          <a:stretch>
            <a:fillRect/>
          </a:stretch>
        </p:blipFill>
        <p:spPr>
          <a:xfrm>
            <a:off x="6340044" y="4013471"/>
            <a:ext cx="5707811" cy="2486099"/>
          </a:xfrm>
          <a:prstGeom prst="rect">
            <a:avLst/>
          </a:prstGeom>
        </p:spPr>
      </p:pic>
    </p:spTree>
    <p:custDataLst>
      <p:tags r:id="rId1"/>
    </p:custDataLst>
    <p:extLst>
      <p:ext uri="{BB962C8B-B14F-4D97-AF65-F5344CB8AC3E}">
        <p14:creationId xmlns:p14="http://schemas.microsoft.com/office/powerpoint/2010/main" val="4254688655"/>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par>
                                <p:cTn id="8" presetID="6" presetClass="emph" presetSubtype="0" fill="hold" grpId="1" nodeType="withEffect">
                                  <p:stCondLst>
                                    <p:cond delay="500"/>
                                  </p:stCondLst>
                                  <p:childTnLst>
                                    <p:animScale>
                                      <p:cBhvr>
                                        <p:cTn id="9" dur="10" fill="hold"/>
                                        <p:tgtEl>
                                          <p:spTgt spid="5"/>
                                        </p:tgtEl>
                                      </p:cBhvr>
                                      <p:by x="1000000" y="1000000"/>
                                    </p:animScale>
                                  </p:childTnLst>
                                </p:cTn>
                              </p:par>
                              <p:par>
                                <p:cTn id="10" presetID="6" presetClass="emph" presetSubtype="0" fill="hold" grpId="2" nodeType="withEffect">
                                  <p:stCondLst>
                                    <p:cond delay="500"/>
                                  </p:stCondLst>
                                  <p:childTnLst>
                                    <p:animScale>
                                      <p:cBhvr>
                                        <p:cTn id="11" dur="750" fill="hold"/>
                                        <p:tgtEl>
                                          <p:spTgt spid="5"/>
                                        </p:tgtEl>
                                      </p:cBhvr>
                                      <p:by x="10000" y="10000"/>
                                    </p:animScale>
                                  </p:childTnLst>
                                </p:cTn>
                              </p:par>
                              <p:par>
                                <p:cTn id="12" presetID="8" presetClass="emph" presetSubtype="0" fill="hold" grpId="3" nodeType="withEffect">
                                  <p:stCondLst>
                                    <p:cond delay="500"/>
                                  </p:stCondLst>
                                  <p:childTnLst>
                                    <p:animRot by="21600000">
                                      <p:cBhvr>
                                        <p:cTn id="13" dur="75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bldLvl="0" animBg="1"/>
      <p:bldP spid="5" grpId="2" bldLvl="0" animBg="1"/>
      <p:bldP spid="5" grpId="3"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custDataLst>
              <p:tags r:id="rId2"/>
            </p:custDataLst>
          </p:nvPr>
        </p:nvSpPr>
        <p:spPr>
          <a:xfrm rot="18764643">
            <a:off x="6487313" y="-191094"/>
            <a:ext cx="3829451" cy="3302786"/>
          </a:xfrm>
          <a:prstGeom prst="triangl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文本框 57"/>
          <p:cNvSpPr txBox="1"/>
          <p:nvPr/>
        </p:nvSpPr>
        <p:spPr>
          <a:xfrm rot="10800000" flipV="1">
            <a:off x="1379218" y="942622"/>
            <a:ext cx="5459730" cy="834390"/>
          </a:xfrm>
          <a:prstGeom prst="rect">
            <a:avLst/>
          </a:prstGeom>
          <a:noFill/>
        </p:spPr>
        <p:txBody>
          <a:bodyPr wrap="square" lIns="91424" tIns="45712" rIns="91424" bIns="45712" rtlCol="0" anchor="ctr">
            <a:spAutoFit/>
          </a:bodyPr>
          <a:lstStyle/>
          <a:p>
            <a:pPr defTabSz="456565">
              <a:lnSpc>
                <a:spcPct val="110000"/>
              </a:lnSpc>
            </a:pPr>
            <a:r>
              <a:rPr kumimoji="1" lang="en-US" altLang="zh-CN" sz="2400" b="1" dirty="0">
                <a:solidFill>
                  <a:schemeClr val="tx1"/>
                </a:solidFill>
                <a:latin typeface="+mj-lt"/>
                <a:cs typeface="+mj-lt"/>
              </a:rPr>
              <a:t> 	DC plugs for Power –Din plugs </a:t>
            </a:r>
            <a:endParaRPr kumimoji="1"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defTabSz="456565">
              <a:lnSpc>
                <a:spcPct val="110000"/>
              </a:lnSpc>
            </a:pPr>
            <a:endParaRPr kumimoji="1"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矩形 28"/>
          <p:cNvSpPr/>
          <p:nvPr>
            <p:custDataLst>
              <p:tags r:id="rId3"/>
            </p:custDataLst>
          </p:nvPr>
        </p:nvSpPr>
        <p:spPr>
          <a:xfrm rot="10800000">
            <a:off x="779145" y="-5715"/>
            <a:ext cx="623888" cy="9667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4"/>
            </p:custDataLst>
          </p:nvPr>
        </p:nvSpPr>
        <p:spPr>
          <a:xfrm>
            <a:off x="500698" y="521885"/>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a:blip r:embed="rId7"/>
          <a:stretch>
            <a:fillRect/>
          </a:stretch>
        </p:blipFill>
        <p:spPr>
          <a:xfrm>
            <a:off x="9780905" y="137160"/>
            <a:ext cx="2266950" cy="352425"/>
          </a:xfrm>
          <a:prstGeom prst="rect">
            <a:avLst/>
          </a:prstGeom>
        </p:spPr>
      </p:pic>
      <p:pic>
        <p:nvPicPr>
          <p:cNvPr id="6" name="图片 5">
            <a:extLst>
              <a:ext uri="{FF2B5EF4-FFF2-40B4-BE49-F238E27FC236}">
                <a16:creationId xmlns:a16="http://schemas.microsoft.com/office/drawing/2014/main" id="{07CACBC6-5D48-4F92-BBA7-6CC81690BC5F}"/>
              </a:ext>
            </a:extLst>
          </p:cNvPr>
          <p:cNvPicPr>
            <a:picLocks noChangeAspect="1"/>
          </p:cNvPicPr>
          <p:nvPr/>
        </p:nvPicPr>
        <p:blipFill>
          <a:blip r:embed="rId8"/>
          <a:stretch>
            <a:fillRect/>
          </a:stretch>
        </p:blipFill>
        <p:spPr>
          <a:xfrm>
            <a:off x="240842" y="1387457"/>
            <a:ext cx="6106355" cy="4998724"/>
          </a:xfrm>
          <a:prstGeom prst="rect">
            <a:avLst/>
          </a:prstGeom>
        </p:spPr>
      </p:pic>
      <p:pic>
        <p:nvPicPr>
          <p:cNvPr id="11" name="图片 10">
            <a:extLst>
              <a:ext uri="{FF2B5EF4-FFF2-40B4-BE49-F238E27FC236}">
                <a16:creationId xmlns:a16="http://schemas.microsoft.com/office/drawing/2014/main" id="{5EFF7C24-6E8F-48EC-891E-28A97589BAC4}"/>
              </a:ext>
            </a:extLst>
          </p:cNvPr>
          <p:cNvPicPr>
            <a:picLocks noChangeAspect="1"/>
          </p:cNvPicPr>
          <p:nvPr/>
        </p:nvPicPr>
        <p:blipFill>
          <a:blip r:embed="rId9"/>
          <a:stretch>
            <a:fillRect/>
          </a:stretch>
        </p:blipFill>
        <p:spPr>
          <a:xfrm>
            <a:off x="6247610" y="3385860"/>
            <a:ext cx="5894471" cy="3044321"/>
          </a:xfrm>
          <a:prstGeom prst="rect">
            <a:avLst/>
          </a:prstGeom>
        </p:spPr>
      </p:pic>
    </p:spTree>
    <p:custDataLst>
      <p:tags r:id="rId1"/>
    </p:custDataLst>
    <p:extLst>
      <p:ext uri="{BB962C8B-B14F-4D97-AF65-F5344CB8AC3E}">
        <p14:creationId xmlns:p14="http://schemas.microsoft.com/office/powerpoint/2010/main" val="1778582572"/>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par>
                                <p:cTn id="8" presetID="6" presetClass="emph" presetSubtype="0" fill="hold" grpId="1" nodeType="withEffect">
                                  <p:stCondLst>
                                    <p:cond delay="500"/>
                                  </p:stCondLst>
                                  <p:childTnLst>
                                    <p:animScale>
                                      <p:cBhvr>
                                        <p:cTn id="9" dur="10" fill="hold"/>
                                        <p:tgtEl>
                                          <p:spTgt spid="5"/>
                                        </p:tgtEl>
                                      </p:cBhvr>
                                      <p:by x="1000000" y="1000000"/>
                                    </p:animScale>
                                  </p:childTnLst>
                                </p:cTn>
                              </p:par>
                              <p:par>
                                <p:cTn id="10" presetID="6" presetClass="emph" presetSubtype="0" fill="hold" grpId="2" nodeType="withEffect">
                                  <p:stCondLst>
                                    <p:cond delay="500"/>
                                  </p:stCondLst>
                                  <p:childTnLst>
                                    <p:animScale>
                                      <p:cBhvr>
                                        <p:cTn id="11" dur="750" fill="hold"/>
                                        <p:tgtEl>
                                          <p:spTgt spid="5"/>
                                        </p:tgtEl>
                                      </p:cBhvr>
                                      <p:by x="10000" y="10000"/>
                                    </p:animScale>
                                  </p:childTnLst>
                                </p:cTn>
                              </p:par>
                              <p:par>
                                <p:cTn id="12" presetID="8" presetClass="emph" presetSubtype="0" fill="hold" grpId="3" nodeType="withEffect">
                                  <p:stCondLst>
                                    <p:cond delay="500"/>
                                  </p:stCondLst>
                                  <p:childTnLst>
                                    <p:animRot by="21600000">
                                      <p:cBhvr>
                                        <p:cTn id="13" dur="75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bldLvl="0" animBg="1"/>
      <p:bldP spid="5" grpId="2" bldLvl="0" animBg="1"/>
      <p:bldP spid="5" grpId="3"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2"/>
            </p:custDataLst>
          </p:nvPr>
        </p:nvSpPr>
        <p:spPr>
          <a:xfrm>
            <a:off x="1989574" y="4716626"/>
            <a:ext cx="8490857" cy="978729"/>
          </a:xfrm>
          <a:prstGeom prst="rect">
            <a:avLst/>
          </a:prstGeom>
        </p:spPr>
        <p:txBody>
          <a:bodyPr vert="horz" lIns="90000" tIns="46800" rIns="90000" bIns="46800" rtlCol="0" anchor="b">
            <a:normAutofit fontScale="77500" lnSpcReduction="20000"/>
          </a:bodyPr>
          <a:lstStyle>
            <a:lvl1pPr algn="ctr">
              <a:lnSpc>
                <a:spcPct val="120000"/>
              </a:lnSpc>
              <a:spcBef>
                <a:spcPct val="0"/>
              </a:spcBef>
              <a:buNone/>
              <a:defRPr sz="4800" b="1">
                <a:solidFill>
                  <a:schemeClr val="tx1">
                    <a:lumMod val="75000"/>
                    <a:lumOff val="25000"/>
                  </a:schemeClr>
                </a:solidFill>
                <a:latin typeface="+mj-lt"/>
                <a:ea typeface="+mj-ea"/>
                <a:cs typeface="Arial" panose="020B0604020202020204" pitchFamily="34" charset="0"/>
              </a:defRPr>
            </a:lvl1pPr>
          </a:lstStyle>
          <a:p>
            <a:pPr algn="ctr"/>
            <a:r>
              <a:rPr lang="en-US" altLang="zh-CN" dirty="0">
                <a:cs typeface="+mj-cs"/>
              </a:rPr>
              <a:t>Battery Charger / Open Frame/OEM/ODM </a:t>
            </a:r>
          </a:p>
        </p:txBody>
      </p:sp>
      <p:sp>
        <p:nvSpPr>
          <p:cNvPr id="6" name="文本框 5"/>
          <p:cNvSpPr txBox="1"/>
          <p:nvPr>
            <p:custDataLst>
              <p:tags r:id="rId3"/>
            </p:custDataLst>
          </p:nvPr>
        </p:nvSpPr>
        <p:spPr>
          <a:xfrm>
            <a:off x="2962275" y="5703252"/>
            <a:ext cx="6267450" cy="424732"/>
          </a:xfrm>
          <a:prstGeom prst="rect">
            <a:avLst/>
          </a:prstGeom>
        </p:spPr>
        <p:txBody>
          <a:bodyPr vert="horz" lIns="90000" tIns="46800" rIns="90000" bIns="46800" rtlCol="0">
            <a:normAutofit/>
          </a:bodyPr>
          <a:lstStyle>
            <a:lvl1pPr indent="0" algn="ctr">
              <a:lnSpc>
                <a:spcPct val="120000"/>
              </a:lnSpc>
              <a:spcBef>
                <a:spcPts val="1000"/>
              </a:spcBef>
              <a:buFont typeface="Arial" panose="020B0604020202020204" pitchFamily="34" charset="0"/>
              <a:buNone/>
              <a:defRPr>
                <a:cs typeface="Arial" panose="020B0604020202020204" pitchFamily="34" charset="0"/>
              </a:defRPr>
            </a:lvl1pPr>
            <a:lvl2pPr indent="0">
              <a:lnSpc>
                <a:spcPct val="120000"/>
              </a:lnSpc>
              <a:spcBef>
                <a:spcPts val="500"/>
              </a:spcBef>
              <a:buFont typeface="Arial" panose="020B0604020202020204" pitchFamily="34" charset="0"/>
              <a:buNone/>
              <a:defRPr sz="2000">
                <a:solidFill>
                  <a:schemeClr val="tx1">
                    <a:tint val="75000"/>
                  </a:schemeClr>
                </a:solidFill>
              </a:defRPr>
            </a:lvl2pPr>
            <a:lvl3pPr indent="0">
              <a:lnSpc>
                <a:spcPct val="120000"/>
              </a:lnSpc>
              <a:spcBef>
                <a:spcPts val="500"/>
              </a:spcBef>
              <a:buFont typeface="Arial" panose="020B0604020202020204" pitchFamily="34" charset="0"/>
              <a:buNone/>
              <a:defRPr>
                <a:solidFill>
                  <a:schemeClr val="tx1">
                    <a:tint val="75000"/>
                  </a:schemeClr>
                </a:solidFill>
              </a:defRPr>
            </a:lvl3pPr>
            <a:lvl4pPr indent="0">
              <a:lnSpc>
                <a:spcPct val="120000"/>
              </a:lnSpc>
              <a:spcBef>
                <a:spcPts val="500"/>
              </a:spcBef>
              <a:buFont typeface="Arial" panose="020B0604020202020204" pitchFamily="34" charset="0"/>
              <a:buNone/>
              <a:defRPr sz="1600">
                <a:solidFill>
                  <a:schemeClr val="tx1">
                    <a:tint val="75000"/>
                  </a:schemeClr>
                </a:solidFill>
              </a:defRPr>
            </a:lvl4pPr>
            <a:lvl5pPr indent="0">
              <a:lnSpc>
                <a:spcPct val="12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en-US" altLang="zh-CN" dirty="0">
                <a:solidFill>
                  <a:schemeClr val="tx1">
                    <a:lumMod val="65000"/>
                    <a:lumOff val="35000"/>
                  </a:schemeClr>
                </a:solidFill>
                <a:cs typeface="+mn-cs"/>
              </a:rPr>
              <a:t>Technology that customers can enjoy</a:t>
            </a:r>
          </a:p>
        </p:txBody>
      </p:sp>
      <p:sp>
        <p:nvSpPr>
          <p:cNvPr id="7" name="文本框 6"/>
          <p:cNvSpPr txBox="1"/>
          <p:nvPr>
            <p:custDataLst>
              <p:tags r:id="rId4"/>
            </p:custDataLst>
          </p:nvPr>
        </p:nvSpPr>
        <p:spPr>
          <a:xfrm>
            <a:off x="4445000" y="1375311"/>
            <a:ext cx="2857500" cy="2646878"/>
          </a:xfrm>
          <a:prstGeom prst="rect">
            <a:avLst/>
          </a:prstGeom>
          <a:noFill/>
        </p:spPr>
        <p:txBody>
          <a:bodyPr wrap="square" lIns="90000" tIns="46800" rIns="90000" bIns="46800" rtlCol="0" anchor="ctr">
            <a:normAutofit/>
          </a:bodyPr>
          <a:lstStyle>
            <a:defPPr>
              <a:defRPr lang="zh-CN"/>
            </a:defPPr>
            <a:lvl1pPr algn="ctr">
              <a:defRPr sz="16600">
                <a:solidFill>
                  <a:schemeClr val="bg1"/>
                </a:solidFill>
                <a:cs typeface="Arial" panose="020B0604020202020204" pitchFamily="34" charset="0"/>
              </a:defRPr>
            </a:lvl1pPr>
          </a:lstStyle>
          <a:p>
            <a:r>
              <a:rPr lang="en-US" altLang="zh-CN" dirty="0">
                <a:cs typeface="+mn-cs"/>
              </a:rPr>
              <a:t>02</a:t>
            </a: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219946C-0EE5-4465-B031-BB0DAB7DD241}"/>
              </a:ext>
            </a:extLst>
          </p:cNvPr>
          <p:cNvPicPr>
            <a:picLocks noChangeAspect="1"/>
          </p:cNvPicPr>
          <p:nvPr/>
        </p:nvPicPr>
        <p:blipFill>
          <a:blip r:embed="rId2"/>
          <a:stretch>
            <a:fillRect/>
          </a:stretch>
        </p:blipFill>
        <p:spPr>
          <a:xfrm>
            <a:off x="129648" y="0"/>
            <a:ext cx="8777519" cy="6858000"/>
          </a:xfrm>
          <a:prstGeom prst="rect">
            <a:avLst/>
          </a:prstGeom>
        </p:spPr>
      </p:pic>
      <p:pic>
        <p:nvPicPr>
          <p:cNvPr id="5" name="图片 4">
            <a:extLst>
              <a:ext uri="{FF2B5EF4-FFF2-40B4-BE49-F238E27FC236}">
                <a16:creationId xmlns:a16="http://schemas.microsoft.com/office/drawing/2014/main" id="{3E600926-2B86-4590-9087-F277C9E0250E}"/>
              </a:ext>
            </a:extLst>
          </p:cNvPr>
          <p:cNvPicPr>
            <a:picLocks noChangeAspect="1"/>
          </p:cNvPicPr>
          <p:nvPr/>
        </p:nvPicPr>
        <p:blipFill>
          <a:blip r:embed="rId3"/>
          <a:stretch>
            <a:fillRect/>
          </a:stretch>
        </p:blipFill>
        <p:spPr>
          <a:xfrm>
            <a:off x="6343494" y="0"/>
            <a:ext cx="2981741" cy="2143424"/>
          </a:xfrm>
          <a:prstGeom prst="rect">
            <a:avLst/>
          </a:prstGeom>
        </p:spPr>
      </p:pic>
      <p:pic>
        <p:nvPicPr>
          <p:cNvPr id="7" name="图片 6">
            <a:extLst>
              <a:ext uri="{FF2B5EF4-FFF2-40B4-BE49-F238E27FC236}">
                <a16:creationId xmlns:a16="http://schemas.microsoft.com/office/drawing/2014/main" id="{C38FB18A-0893-4057-B35F-D0736F57278E}"/>
              </a:ext>
            </a:extLst>
          </p:cNvPr>
          <p:cNvPicPr>
            <a:picLocks noChangeAspect="1"/>
          </p:cNvPicPr>
          <p:nvPr/>
        </p:nvPicPr>
        <p:blipFill>
          <a:blip r:embed="rId4"/>
          <a:stretch>
            <a:fillRect/>
          </a:stretch>
        </p:blipFill>
        <p:spPr>
          <a:xfrm>
            <a:off x="8761885" y="3962219"/>
            <a:ext cx="3229426" cy="2591162"/>
          </a:xfrm>
          <a:prstGeom prst="rect">
            <a:avLst/>
          </a:prstGeom>
        </p:spPr>
      </p:pic>
      <p:pic>
        <p:nvPicPr>
          <p:cNvPr id="9" name="图片 8">
            <a:extLst>
              <a:ext uri="{FF2B5EF4-FFF2-40B4-BE49-F238E27FC236}">
                <a16:creationId xmlns:a16="http://schemas.microsoft.com/office/drawing/2014/main" id="{65E4E70B-6DB0-4623-BA57-511321CE05F9}"/>
              </a:ext>
            </a:extLst>
          </p:cNvPr>
          <p:cNvPicPr>
            <a:picLocks noChangeAspect="1"/>
          </p:cNvPicPr>
          <p:nvPr/>
        </p:nvPicPr>
        <p:blipFill>
          <a:blip r:embed="rId5"/>
          <a:stretch>
            <a:fillRect/>
          </a:stretch>
        </p:blipFill>
        <p:spPr>
          <a:xfrm>
            <a:off x="6873317" y="1719136"/>
            <a:ext cx="3248478" cy="2667372"/>
          </a:xfrm>
          <a:prstGeom prst="rect">
            <a:avLst/>
          </a:prstGeom>
        </p:spPr>
      </p:pic>
    </p:spTree>
    <p:extLst>
      <p:ext uri="{BB962C8B-B14F-4D97-AF65-F5344CB8AC3E}">
        <p14:creationId xmlns:p14="http://schemas.microsoft.com/office/powerpoint/2010/main" val="1223317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custDataLst>
              <p:tags r:id="rId2"/>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3"/>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p:cNvGrpSpPr/>
          <p:nvPr>
            <p:custDataLst>
              <p:tags r:id="rId4"/>
            </p:custDataLst>
          </p:nvPr>
        </p:nvGrpSpPr>
        <p:grpSpPr>
          <a:xfrm>
            <a:off x="6178217" y="976351"/>
            <a:ext cx="5096510" cy="5444546"/>
            <a:chOff x="2983592" y="2530928"/>
            <a:chExt cx="4705350" cy="4464050"/>
          </a:xfrm>
        </p:grpSpPr>
        <p:cxnSp>
          <p:nvCxnSpPr>
            <p:cNvPr id="44" name="直接连接符 43"/>
            <p:cNvCxnSpPr/>
            <p:nvPr>
              <p:custDataLst>
                <p:tags r:id="rId5"/>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6"/>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7"/>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8"/>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9"/>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6" name="文本框 5"/>
          <p:cNvSpPr txBox="1"/>
          <p:nvPr/>
        </p:nvSpPr>
        <p:spPr>
          <a:xfrm>
            <a:off x="359410" y="1609090"/>
            <a:ext cx="4810706" cy="584775"/>
          </a:xfrm>
          <a:prstGeom prst="rect">
            <a:avLst/>
          </a:prstGeom>
          <a:noFill/>
        </p:spPr>
        <p:txBody>
          <a:bodyPr wrap="square" rtlCol="0">
            <a:spAutoFit/>
          </a:bodyPr>
          <a:lstStyle/>
          <a:p>
            <a:r>
              <a:rPr lang="en-US" altLang="zh-CN" sz="3200" dirty="0">
                <a:solidFill>
                  <a:schemeClr val="tx1"/>
                </a:solidFill>
                <a:latin typeface="Comic Sans MS" panose="030F0702030302020204" charset="0"/>
                <a:cs typeface="Comic Sans MS" panose="030F0702030302020204" charset="0"/>
              </a:rPr>
              <a:t>Battery Chargers </a:t>
            </a:r>
          </a:p>
        </p:txBody>
      </p:sp>
      <p:pic>
        <p:nvPicPr>
          <p:cNvPr id="4" name="图片 3">
            <a:extLst>
              <a:ext uri="{FF2B5EF4-FFF2-40B4-BE49-F238E27FC236}">
                <a16:creationId xmlns:a16="http://schemas.microsoft.com/office/drawing/2014/main" id="{368A437E-F3E0-4FFC-817A-51AECE3FA8B9}"/>
              </a:ext>
            </a:extLst>
          </p:cNvPr>
          <p:cNvPicPr>
            <a:picLocks noChangeAspect="1"/>
          </p:cNvPicPr>
          <p:nvPr/>
        </p:nvPicPr>
        <p:blipFill>
          <a:blip r:embed="rId12"/>
          <a:stretch>
            <a:fillRect/>
          </a:stretch>
        </p:blipFill>
        <p:spPr>
          <a:xfrm>
            <a:off x="6582241" y="1285638"/>
            <a:ext cx="3810532" cy="2638793"/>
          </a:xfrm>
          <a:prstGeom prst="rect">
            <a:avLst/>
          </a:prstGeom>
        </p:spPr>
      </p:pic>
      <p:pic>
        <p:nvPicPr>
          <p:cNvPr id="9" name="图片 8">
            <a:extLst>
              <a:ext uri="{FF2B5EF4-FFF2-40B4-BE49-F238E27FC236}">
                <a16:creationId xmlns:a16="http://schemas.microsoft.com/office/drawing/2014/main" id="{276E6B27-8A76-4547-A0D1-93A89F4EC671}"/>
              </a:ext>
            </a:extLst>
          </p:cNvPr>
          <p:cNvPicPr>
            <a:picLocks noChangeAspect="1"/>
          </p:cNvPicPr>
          <p:nvPr/>
        </p:nvPicPr>
        <p:blipFill>
          <a:blip r:embed="rId13"/>
          <a:stretch>
            <a:fillRect/>
          </a:stretch>
        </p:blipFill>
        <p:spPr>
          <a:xfrm>
            <a:off x="8631319" y="4049225"/>
            <a:ext cx="2606745" cy="2145796"/>
          </a:xfrm>
          <a:prstGeom prst="rect">
            <a:avLst/>
          </a:prstGeom>
        </p:spPr>
      </p:pic>
      <p:pic>
        <p:nvPicPr>
          <p:cNvPr id="12" name="图片 11">
            <a:extLst>
              <a:ext uri="{FF2B5EF4-FFF2-40B4-BE49-F238E27FC236}">
                <a16:creationId xmlns:a16="http://schemas.microsoft.com/office/drawing/2014/main" id="{E8BB1F73-4B4E-4A19-A8ED-A751844F11D7}"/>
              </a:ext>
            </a:extLst>
          </p:cNvPr>
          <p:cNvPicPr>
            <a:picLocks noChangeAspect="1"/>
          </p:cNvPicPr>
          <p:nvPr/>
        </p:nvPicPr>
        <p:blipFill>
          <a:blip r:embed="rId14"/>
          <a:stretch>
            <a:fillRect/>
          </a:stretch>
        </p:blipFill>
        <p:spPr>
          <a:xfrm>
            <a:off x="6279464" y="4187250"/>
            <a:ext cx="2542162" cy="1957383"/>
          </a:xfrm>
          <a:prstGeom prst="rect">
            <a:avLst/>
          </a:prstGeom>
        </p:spPr>
      </p:pic>
      <p:pic>
        <p:nvPicPr>
          <p:cNvPr id="15" name="图片 14">
            <a:extLst>
              <a:ext uri="{FF2B5EF4-FFF2-40B4-BE49-F238E27FC236}">
                <a16:creationId xmlns:a16="http://schemas.microsoft.com/office/drawing/2014/main" id="{67855AFB-D0F9-4CC3-9F22-717603DFBCF3}"/>
              </a:ext>
            </a:extLst>
          </p:cNvPr>
          <p:cNvPicPr>
            <a:picLocks noChangeAspect="1"/>
          </p:cNvPicPr>
          <p:nvPr/>
        </p:nvPicPr>
        <p:blipFill>
          <a:blip r:embed="rId15"/>
          <a:stretch>
            <a:fillRect/>
          </a:stretch>
        </p:blipFill>
        <p:spPr>
          <a:xfrm>
            <a:off x="448441" y="2577498"/>
            <a:ext cx="4020111" cy="2257740"/>
          </a:xfrm>
          <a:prstGeom prst="rect">
            <a:avLst/>
          </a:prstGeom>
        </p:spPr>
      </p:pic>
    </p:spTree>
    <p:custDataLst>
      <p:tags r:id="rId1"/>
    </p:custDataLst>
    <p:extLst>
      <p:ext uri="{BB962C8B-B14F-4D97-AF65-F5344CB8AC3E}">
        <p14:creationId xmlns:p14="http://schemas.microsoft.com/office/powerpoint/2010/main" val="2557831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custDataLst>
              <p:tags r:id="rId2"/>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3"/>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p:cNvGrpSpPr/>
          <p:nvPr>
            <p:custDataLst>
              <p:tags r:id="rId4"/>
            </p:custDataLst>
          </p:nvPr>
        </p:nvGrpSpPr>
        <p:grpSpPr>
          <a:xfrm>
            <a:off x="6178217" y="976351"/>
            <a:ext cx="5096510" cy="5444546"/>
            <a:chOff x="2983592" y="2530928"/>
            <a:chExt cx="4705350" cy="4464050"/>
          </a:xfrm>
        </p:grpSpPr>
        <p:cxnSp>
          <p:nvCxnSpPr>
            <p:cNvPr id="44" name="直接连接符 43"/>
            <p:cNvCxnSpPr/>
            <p:nvPr>
              <p:custDataLst>
                <p:tags r:id="rId5"/>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6"/>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7"/>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8"/>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9"/>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6" name="文本框 5"/>
          <p:cNvSpPr txBox="1"/>
          <p:nvPr/>
        </p:nvSpPr>
        <p:spPr>
          <a:xfrm>
            <a:off x="359410" y="1609090"/>
            <a:ext cx="4810706" cy="584775"/>
          </a:xfrm>
          <a:prstGeom prst="rect">
            <a:avLst/>
          </a:prstGeom>
          <a:noFill/>
        </p:spPr>
        <p:txBody>
          <a:bodyPr wrap="square" rtlCol="0">
            <a:spAutoFit/>
          </a:bodyPr>
          <a:lstStyle/>
          <a:p>
            <a:r>
              <a:rPr lang="en-US" altLang="zh-CN" sz="3200" dirty="0">
                <a:solidFill>
                  <a:schemeClr val="tx1"/>
                </a:solidFill>
                <a:latin typeface="Comic Sans MS" panose="030F0702030302020204" charset="0"/>
                <a:cs typeface="Comic Sans MS" panose="030F0702030302020204" charset="0"/>
              </a:rPr>
              <a:t>Liner Power Adapter</a:t>
            </a:r>
          </a:p>
        </p:txBody>
      </p:sp>
      <p:pic>
        <p:nvPicPr>
          <p:cNvPr id="4" name="图片 3">
            <a:extLst>
              <a:ext uri="{FF2B5EF4-FFF2-40B4-BE49-F238E27FC236}">
                <a16:creationId xmlns:a16="http://schemas.microsoft.com/office/drawing/2014/main" id="{C5A39872-15AF-4EC2-874B-0BCDD4B5F7A1}"/>
              </a:ext>
            </a:extLst>
          </p:cNvPr>
          <p:cNvPicPr>
            <a:picLocks noChangeAspect="1"/>
          </p:cNvPicPr>
          <p:nvPr/>
        </p:nvPicPr>
        <p:blipFill>
          <a:blip r:embed="rId12"/>
          <a:stretch>
            <a:fillRect/>
          </a:stretch>
        </p:blipFill>
        <p:spPr>
          <a:xfrm>
            <a:off x="6504884" y="1487155"/>
            <a:ext cx="2211271" cy="1788893"/>
          </a:xfrm>
          <a:prstGeom prst="rect">
            <a:avLst/>
          </a:prstGeom>
        </p:spPr>
      </p:pic>
      <p:pic>
        <p:nvPicPr>
          <p:cNvPr id="7" name="图片 6">
            <a:extLst>
              <a:ext uri="{FF2B5EF4-FFF2-40B4-BE49-F238E27FC236}">
                <a16:creationId xmlns:a16="http://schemas.microsoft.com/office/drawing/2014/main" id="{AA587238-60E3-41BA-B791-B95FE092DCB1}"/>
              </a:ext>
            </a:extLst>
          </p:cNvPr>
          <p:cNvPicPr>
            <a:picLocks noChangeAspect="1"/>
          </p:cNvPicPr>
          <p:nvPr/>
        </p:nvPicPr>
        <p:blipFill>
          <a:blip r:embed="rId13"/>
          <a:stretch>
            <a:fillRect/>
          </a:stretch>
        </p:blipFill>
        <p:spPr>
          <a:xfrm>
            <a:off x="8716155" y="1268605"/>
            <a:ext cx="2388574" cy="2606560"/>
          </a:xfrm>
          <a:prstGeom prst="rect">
            <a:avLst/>
          </a:prstGeom>
        </p:spPr>
      </p:pic>
      <p:pic>
        <p:nvPicPr>
          <p:cNvPr id="9" name="图片 8">
            <a:extLst>
              <a:ext uri="{FF2B5EF4-FFF2-40B4-BE49-F238E27FC236}">
                <a16:creationId xmlns:a16="http://schemas.microsoft.com/office/drawing/2014/main" id="{C09010F3-0090-4220-8849-848D053A9A3D}"/>
              </a:ext>
            </a:extLst>
          </p:cNvPr>
          <p:cNvPicPr>
            <a:picLocks noChangeAspect="1"/>
          </p:cNvPicPr>
          <p:nvPr/>
        </p:nvPicPr>
        <p:blipFill>
          <a:blip r:embed="rId14"/>
          <a:stretch>
            <a:fillRect/>
          </a:stretch>
        </p:blipFill>
        <p:spPr>
          <a:xfrm>
            <a:off x="6198851" y="4028942"/>
            <a:ext cx="2571107" cy="2241261"/>
          </a:xfrm>
          <a:prstGeom prst="rect">
            <a:avLst/>
          </a:prstGeom>
        </p:spPr>
      </p:pic>
      <p:pic>
        <p:nvPicPr>
          <p:cNvPr id="11" name="图片 10">
            <a:extLst>
              <a:ext uri="{FF2B5EF4-FFF2-40B4-BE49-F238E27FC236}">
                <a16:creationId xmlns:a16="http://schemas.microsoft.com/office/drawing/2014/main" id="{91FE1B69-B286-4F8E-A6B2-4F1E02E2042C}"/>
              </a:ext>
            </a:extLst>
          </p:cNvPr>
          <p:cNvPicPr>
            <a:picLocks noChangeAspect="1"/>
          </p:cNvPicPr>
          <p:nvPr/>
        </p:nvPicPr>
        <p:blipFill>
          <a:blip r:embed="rId15"/>
          <a:stretch>
            <a:fillRect/>
          </a:stretch>
        </p:blipFill>
        <p:spPr>
          <a:xfrm>
            <a:off x="8522747" y="3979330"/>
            <a:ext cx="2775389" cy="1817489"/>
          </a:xfrm>
          <a:prstGeom prst="rect">
            <a:avLst/>
          </a:prstGeom>
        </p:spPr>
      </p:pic>
      <p:pic>
        <p:nvPicPr>
          <p:cNvPr id="13" name="图片 12">
            <a:extLst>
              <a:ext uri="{FF2B5EF4-FFF2-40B4-BE49-F238E27FC236}">
                <a16:creationId xmlns:a16="http://schemas.microsoft.com/office/drawing/2014/main" id="{5CF84E1F-398A-4F77-873D-EAABD2A8EA79}"/>
              </a:ext>
            </a:extLst>
          </p:cNvPr>
          <p:cNvPicPr>
            <a:picLocks noChangeAspect="1"/>
          </p:cNvPicPr>
          <p:nvPr/>
        </p:nvPicPr>
        <p:blipFill>
          <a:blip r:embed="rId16"/>
          <a:stretch>
            <a:fillRect/>
          </a:stretch>
        </p:blipFill>
        <p:spPr>
          <a:xfrm>
            <a:off x="330845" y="2836167"/>
            <a:ext cx="5012091" cy="1995151"/>
          </a:xfrm>
          <a:prstGeom prst="rect">
            <a:avLst/>
          </a:prstGeom>
        </p:spPr>
      </p:pic>
    </p:spTree>
    <p:custDataLst>
      <p:tags r:id="rId1"/>
    </p:custDataLst>
    <p:extLst>
      <p:ext uri="{BB962C8B-B14F-4D97-AF65-F5344CB8AC3E}">
        <p14:creationId xmlns:p14="http://schemas.microsoft.com/office/powerpoint/2010/main" val="1216288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5287645" y="12700"/>
            <a:ext cx="781685" cy="6838315"/>
          </a:xfrm>
          <a:prstGeom prst="rect">
            <a:avLst/>
          </a:prstGeom>
          <a:solidFill>
            <a:srgbClr val="323B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765300"/>
            <a:endParaRPr lang="zh-CN" altLang="en-US" sz="1855"/>
          </a:p>
        </p:txBody>
      </p:sp>
      <p:sp>
        <p:nvSpPr>
          <p:cNvPr id="4" name="矩形 3"/>
          <p:cNvSpPr/>
          <p:nvPr/>
        </p:nvSpPr>
        <p:spPr>
          <a:xfrm>
            <a:off x="6372861" y="2140680"/>
            <a:ext cx="5375204" cy="4421018"/>
          </a:xfrm>
          <a:prstGeom prst="rect">
            <a:avLst/>
          </a:prstGeom>
        </p:spPr>
        <p:txBody>
          <a:bodyPr wrap="square">
            <a:spAutoFit/>
          </a:bodyPr>
          <a:lstStyle/>
          <a:p>
            <a:pPr>
              <a:lnSpc>
                <a:spcPct val="130000"/>
              </a:lnSpc>
            </a:pPr>
            <a:r>
              <a:rPr lang="en-US" altLang="zh-CN" sz="1280" dirty="0">
                <a:solidFill>
                  <a:srgbClr val="959595"/>
                </a:solidFill>
                <a:latin typeface="微软雅黑" panose="020B0503020204020204" pitchFamily="34" charset="-122"/>
                <a:ea typeface="微软雅黑" panose="020B0503020204020204" pitchFamily="34" charset="-122"/>
              </a:rPr>
              <a:t>To </a:t>
            </a:r>
            <a:r>
              <a:rPr lang="en-US" altLang="zh-CN" sz="1280" dirty="0">
                <a:solidFill>
                  <a:srgbClr val="959595"/>
                </a:solidFill>
                <a:latin typeface="微软雅黑" panose="020B0503020204020204" pitchFamily="34" charset="-122"/>
                <a:ea typeface="微软雅黑" panose="020B0503020204020204" pitchFamily="34" charset="-122"/>
                <a:sym typeface="+mn-ea"/>
              </a:rPr>
              <a:t>Shenzhen Suppower Tech. Co, Ltd.  is a  professional High-tech equipment manufacturers,focus on power adaptor, smart charger, battery charger etc, standard power adaptor and customized power adaptor(ODM) development, manufacture and sale.</a:t>
            </a:r>
            <a:endParaRPr lang="en-US" altLang="zh-CN" sz="1280" dirty="0">
              <a:solidFill>
                <a:srgbClr val="959595"/>
              </a:solidFill>
              <a:latin typeface="微软雅黑" panose="020B0503020204020204" pitchFamily="34" charset="-122"/>
              <a:ea typeface="微软雅黑" panose="020B0503020204020204" pitchFamily="34" charset="-122"/>
            </a:endParaRPr>
          </a:p>
          <a:p>
            <a:pPr>
              <a:lnSpc>
                <a:spcPct val="130000"/>
              </a:lnSpc>
            </a:pPr>
            <a:endParaRPr lang="en-US" altLang="zh-CN" sz="1280" dirty="0">
              <a:solidFill>
                <a:srgbClr val="959595"/>
              </a:solidFill>
              <a:latin typeface="微软雅黑" panose="020B0503020204020204" pitchFamily="34" charset="-122"/>
              <a:ea typeface="微软雅黑" panose="020B0503020204020204" pitchFamily="34" charset="-122"/>
            </a:endParaRPr>
          </a:p>
          <a:p>
            <a:pPr>
              <a:lnSpc>
                <a:spcPct val="130000"/>
              </a:lnSpc>
            </a:pPr>
            <a:r>
              <a:rPr lang="en-US" altLang="zh-CN" sz="1280" dirty="0">
                <a:solidFill>
                  <a:srgbClr val="959595"/>
                </a:solidFill>
                <a:latin typeface="微软雅黑" panose="020B0503020204020204" pitchFamily="34" charset="-122"/>
                <a:ea typeface="微软雅黑" panose="020B0503020204020204" pitchFamily="34" charset="-122"/>
                <a:sym typeface="+mn-ea"/>
              </a:rPr>
              <a:t>Establish on 2002 and over 20 years work on power supply products. Our workshop scale reach 6000 sqm and we have almost 1000 skilled workers and 50 experienced management and technical personnel.All of us will  keep develop and promot to makepower products still meets the needs from our customers.</a:t>
            </a:r>
            <a:endParaRPr lang="en-US" altLang="zh-CN" sz="1280" dirty="0">
              <a:solidFill>
                <a:srgbClr val="959595"/>
              </a:solidFill>
              <a:latin typeface="微软雅黑" panose="020B0503020204020204" pitchFamily="34" charset="-122"/>
              <a:ea typeface="微软雅黑" panose="020B0503020204020204" pitchFamily="34" charset="-122"/>
            </a:endParaRPr>
          </a:p>
          <a:p>
            <a:pPr>
              <a:lnSpc>
                <a:spcPct val="130000"/>
              </a:lnSpc>
            </a:pPr>
            <a:endParaRPr lang="en-US" altLang="zh-CN" sz="1280" dirty="0">
              <a:solidFill>
                <a:srgbClr val="959595"/>
              </a:solidFill>
              <a:latin typeface="微软雅黑" panose="020B0503020204020204" pitchFamily="34" charset="-122"/>
              <a:ea typeface="微软雅黑" panose="020B0503020204020204" pitchFamily="34" charset="-122"/>
            </a:endParaRPr>
          </a:p>
          <a:p>
            <a:pPr>
              <a:lnSpc>
                <a:spcPct val="130000"/>
              </a:lnSpc>
            </a:pPr>
            <a:r>
              <a:rPr lang="en-US" altLang="zh-CN" sz="1280" dirty="0">
                <a:solidFill>
                  <a:srgbClr val="959595"/>
                </a:solidFill>
                <a:latin typeface="微软雅黑" panose="020B0503020204020204" pitchFamily="34" charset="-122"/>
                <a:ea typeface="微软雅黑" panose="020B0503020204020204" pitchFamily="34" charset="-122"/>
                <a:sym typeface="+mn-ea"/>
              </a:rPr>
              <a:t>Suppower would like to create win-win value together with customers by high quality, competitive price, quick response lead-time and support. “</a:t>
            </a:r>
            <a:r>
              <a:rPr lang="en-US" altLang="zh-CN" sz="1280" dirty="0" err="1">
                <a:solidFill>
                  <a:srgbClr val="959595"/>
                </a:solidFill>
                <a:latin typeface="微软雅黑" panose="020B0503020204020204" pitchFamily="34" charset="-122"/>
                <a:ea typeface="微软雅黑" panose="020B0503020204020204" pitchFamily="34" charset="-122"/>
                <a:sym typeface="+mn-ea"/>
              </a:rPr>
              <a:t>SPAYPS”is</a:t>
            </a:r>
            <a:r>
              <a:rPr lang="en-US" altLang="zh-CN" sz="1280" dirty="0">
                <a:solidFill>
                  <a:srgbClr val="959595"/>
                </a:solidFill>
                <a:latin typeface="微软雅黑" panose="020B0503020204020204" pitchFamily="34" charset="-122"/>
                <a:ea typeface="微软雅黑" panose="020B0503020204020204" pitchFamily="34" charset="-122"/>
                <a:sym typeface="+mn-ea"/>
              </a:rPr>
              <a:t> our brand- </a:t>
            </a:r>
            <a:r>
              <a:rPr lang="en-US" altLang="zh-CN" sz="1280" dirty="0" err="1">
                <a:solidFill>
                  <a:srgbClr val="959595"/>
                </a:solidFill>
                <a:latin typeface="微软雅黑" panose="020B0503020204020204" pitchFamily="34" charset="-122"/>
                <a:ea typeface="微软雅黑" panose="020B0503020204020204" pitchFamily="34" charset="-122"/>
                <a:sym typeface="+mn-ea"/>
              </a:rPr>
              <a:t>SupPower</a:t>
            </a:r>
            <a:r>
              <a:rPr lang="en-US" altLang="zh-CN" sz="1280" dirty="0">
                <a:solidFill>
                  <a:srgbClr val="959595"/>
                </a:solidFill>
                <a:latin typeface="微软雅黑" panose="020B0503020204020204" pitchFamily="34" charset="-122"/>
                <a:ea typeface="微软雅黑" panose="020B0503020204020204" pitchFamily="34" charset="-122"/>
                <a:sym typeface="+mn-ea"/>
              </a:rPr>
              <a:t> As Your Power Solution Supplier always! </a:t>
            </a:r>
            <a:endParaRPr lang="en-US" altLang="zh-CN" sz="1280" dirty="0">
              <a:solidFill>
                <a:srgbClr val="959595"/>
              </a:solidFill>
              <a:latin typeface="微软雅黑" panose="020B0503020204020204" pitchFamily="34" charset="-122"/>
              <a:ea typeface="微软雅黑" panose="020B0503020204020204" pitchFamily="34" charset="-122"/>
            </a:endParaRPr>
          </a:p>
          <a:p>
            <a:pPr algn="r">
              <a:lnSpc>
                <a:spcPct val="130000"/>
              </a:lnSpc>
            </a:pPr>
            <a:endParaRPr lang="en-US" altLang="zh-CN" sz="1280" dirty="0">
              <a:solidFill>
                <a:srgbClr val="959595"/>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a:off x="11042436" y="1842660"/>
            <a:ext cx="705628" cy="0"/>
          </a:xfrm>
          <a:prstGeom prst="line">
            <a:avLst/>
          </a:prstGeom>
          <a:noFill/>
          <a:ln>
            <a:solidFill>
              <a:srgbClr val="0F85F1"/>
            </a:solidFill>
          </a:ln>
        </p:spPr>
        <p:style>
          <a:lnRef idx="2">
            <a:schemeClr val="accent1">
              <a:shade val="50000"/>
            </a:schemeClr>
          </a:lnRef>
          <a:fillRef idx="1">
            <a:schemeClr val="accent1"/>
          </a:fillRef>
          <a:effectRef idx="0">
            <a:schemeClr val="accent1"/>
          </a:effectRef>
          <a:fontRef idx="minor">
            <a:schemeClr val="lt1"/>
          </a:fontRef>
        </p:style>
      </p:cxnSp>
      <p:sp>
        <p:nvSpPr>
          <p:cNvPr id="7" name="Rectangle 14"/>
          <p:cNvSpPr/>
          <p:nvPr/>
        </p:nvSpPr>
        <p:spPr>
          <a:xfrm>
            <a:off x="6479540" y="1343025"/>
            <a:ext cx="5268595" cy="645160"/>
          </a:xfrm>
          <a:prstGeom prst="rect">
            <a:avLst/>
          </a:prstGeom>
        </p:spPr>
        <p:txBody>
          <a:bodyPr wrap="square">
            <a:spAutoFit/>
          </a:bodyPr>
          <a:lstStyle/>
          <a:p>
            <a:pPr algn="r" defTabSz="1765300">
              <a:lnSpc>
                <a:spcPct val="150000"/>
              </a:lnSpc>
            </a:pPr>
            <a:r>
              <a:rPr lang="en-US" altLang="zh-CN" sz="1200">
                <a:solidFill>
                  <a:schemeClr val="tx1">
                    <a:lumMod val="65000"/>
                    <a:lumOff val="35000"/>
                  </a:schemeClr>
                </a:solidFill>
                <a:sym typeface="+mn-ea"/>
              </a:rPr>
              <a:t>Technology that evry can enjoy</a:t>
            </a:r>
            <a:endParaRPr lang="en-US" altLang="zh-CN" sz="1200">
              <a:solidFill>
                <a:schemeClr val="tx1">
                  <a:lumMod val="65000"/>
                  <a:lumOff val="35000"/>
                </a:schemeClr>
              </a:solidFill>
              <a:cs typeface="+mn-cs"/>
            </a:endParaRPr>
          </a:p>
          <a:p>
            <a:pPr algn="r" defTabSz="1765300">
              <a:lnSpc>
                <a:spcPct val="150000"/>
              </a:lnSpc>
            </a:pPr>
            <a:endParaRPr lang="en-US" altLang="zh-CN" sz="1200" dirty="0">
              <a:solidFill>
                <a:prstClr val="black">
                  <a:lumMod val="65000"/>
                  <a:lumOff val="35000"/>
                </a:prstClr>
              </a:solidFill>
              <a:latin typeface="+mj-ea"/>
              <a:ea typeface="+mj-ea"/>
              <a:cs typeface="Open Sans Light" panose="020B0306030504020204" pitchFamily="34" charset="0"/>
            </a:endParaRPr>
          </a:p>
        </p:txBody>
      </p:sp>
      <p:pic>
        <p:nvPicPr>
          <p:cNvPr id="11" name="图片 10"/>
          <p:cNvPicPr>
            <a:picLocks noChangeAspect="1"/>
          </p:cNvPicPr>
          <p:nvPr/>
        </p:nvPicPr>
        <p:blipFill>
          <a:blip r:embed="rId2"/>
          <a:stretch>
            <a:fillRect/>
          </a:stretch>
        </p:blipFill>
        <p:spPr>
          <a:xfrm>
            <a:off x="6721475" y="320040"/>
            <a:ext cx="4678045" cy="805815"/>
          </a:xfrm>
          <a:prstGeom prst="rect">
            <a:avLst/>
          </a:prstGeom>
        </p:spPr>
      </p:pic>
      <p:sp>
        <p:nvSpPr>
          <p:cNvPr id="15" name="文本框 14"/>
          <p:cNvSpPr txBox="1"/>
          <p:nvPr/>
        </p:nvSpPr>
        <p:spPr>
          <a:xfrm>
            <a:off x="5448300" y="945515"/>
            <a:ext cx="459740" cy="3636645"/>
          </a:xfrm>
          <a:prstGeom prst="rect">
            <a:avLst/>
          </a:prstGeom>
          <a:noFill/>
        </p:spPr>
        <p:txBody>
          <a:bodyPr vert="eaVert" wrap="square" rtlCol="0">
            <a:spAutoFit/>
          </a:bodyPr>
          <a:lstStyle/>
          <a:p>
            <a:r>
              <a:rPr lang="en-US" altLang="zh-CN" sz="1400">
                <a:solidFill>
                  <a:schemeClr val="bg1"/>
                </a:solidFill>
                <a:latin typeface="MV Boli" panose="02000500030200090000" charset="0"/>
                <a:cs typeface="MV Boli" panose="02000500030200090000" charset="0"/>
              </a:rPr>
              <a:t>Shenzhen SUPPOWER TECH. CO., LTD</a:t>
            </a:r>
            <a:r>
              <a:rPr lang="en-US" altLang="zh-CN">
                <a:solidFill>
                  <a:schemeClr val="bg1"/>
                </a:solidFill>
                <a:latin typeface="Lobster" panose="02000506000000020003" charset="0"/>
                <a:cs typeface="Lobster" panose="02000506000000020003" charset="0"/>
              </a:rPr>
              <a:t>.</a:t>
            </a:r>
          </a:p>
        </p:txBody>
      </p:sp>
      <p:pic>
        <p:nvPicPr>
          <p:cNvPr id="16" name="图片 15" descr="photobank (1)"/>
          <p:cNvPicPr>
            <a:picLocks noChangeAspect="1"/>
          </p:cNvPicPr>
          <p:nvPr/>
        </p:nvPicPr>
        <p:blipFill>
          <a:blip r:embed="rId3"/>
          <a:stretch>
            <a:fillRect/>
          </a:stretch>
        </p:blipFill>
        <p:spPr>
          <a:xfrm>
            <a:off x="-635" y="7620"/>
            <a:ext cx="5288280" cy="6842760"/>
          </a:xfrm>
          <a:prstGeom prst="rect">
            <a:avLst/>
          </a:prstGeom>
        </p:spPr>
      </p:pic>
    </p:spTree>
  </p:cSld>
  <p:clrMapOvr>
    <a:masterClrMapping/>
  </p:clrMapOvr>
  <p:transition spd="slow" advClick="0" advTm="60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wipe(left)">
                                      <p:cBhvr>
                                        <p:cTn id="7" dur="50"/>
                                        <p:tgtEl>
                                          <p:spTgt spid="4"/>
                                        </p:tgtEl>
                                      </p:cBhvr>
                                    </p:animEffect>
                                  </p:childTnLst>
                                </p:cTn>
                              </p:par>
                              <p:par>
                                <p:cTn id="8" presetID="22" presetClass="entr" presetSubtype="2"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wipe(righ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custDataLst>
              <p:tags r:id="rId2"/>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3"/>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p:cNvGrpSpPr/>
          <p:nvPr>
            <p:custDataLst>
              <p:tags r:id="rId4"/>
            </p:custDataLst>
          </p:nvPr>
        </p:nvGrpSpPr>
        <p:grpSpPr>
          <a:xfrm>
            <a:off x="6178217" y="976351"/>
            <a:ext cx="5096510" cy="5444546"/>
            <a:chOff x="2983592" y="2530928"/>
            <a:chExt cx="4705350" cy="4464050"/>
          </a:xfrm>
        </p:grpSpPr>
        <p:cxnSp>
          <p:nvCxnSpPr>
            <p:cNvPr id="44" name="直接连接符 43"/>
            <p:cNvCxnSpPr/>
            <p:nvPr>
              <p:custDataLst>
                <p:tags r:id="rId5"/>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6"/>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7"/>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8"/>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9"/>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6" name="文本框 5"/>
          <p:cNvSpPr txBox="1"/>
          <p:nvPr/>
        </p:nvSpPr>
        <p:spPr>
          <a:xfrm>
            <a:off x="359410" y="1609090"/>
            <a:ext cx="4810706" cy="584775"/>
          </a:xfrm>
          <a:prstGeom prst="rect">
            <a:avLst/>
          </a:prstGeom>
          <a:noFill/>
        </p:spPr>
        <p:txBody>
          <a:bodyPr wrap="square" rtlCol="0">
            <a:spAutoFit/>
          </a:bodyPr>
          <a:lstStyle/>
          <a:p>
            <a:r>
              <a:rPr lang="en-US" altLang="zh-CN" sz="3200" dirty="0">
                <a:solidFill>
                  <a:schemeClr val="tx1"/>
                </a:solidFill>
                <a:latin typeface="Comic Sans MS" panose="030F0702030302020204" charset="0"/>
                <a:cs typeface="Comic Sans MS" panose="030F0702030302020204" charset="0"/>
              </a:rPr>
              <a:t>Open Frame</a:t>
            </a:r>
          </a:p>
        </p:txBody>
      </p:sp>
      <p:pic>
        <p:nvPicPr>
          <p:cNvPr id="5" name="图片 4">
            <a:extLst>
              <a:ext uri="{FF2B5EF4-FFF2-40B4-BE49-F238E27FC236}">
                <a16:creationId xmlns:a16="http://schemas.microsoft.com/office/drawing/2014/main" id="{77D801AF-E66B-4B9E-B87A-1B26D2CE2AB6}"/>
              </a:ext>
            </a:extLst>
          </p:cNvPr>
          <p:cNvPicPr>
            <a:picLocks noChangeAspect="1"/>
          </p:cNvPicPr>
          <p:nvPr/>
        </p:nvPicPr>
        <p:blipFill>
          <a:blip r:embed="rId12"/>
          <a:stretch>
            <a:fillRect/>
          </a:stretch>
        </p:blipFill>
        <p:spPr>
          <a:xfrm>
            <a:off x="8049656" y="3655038"/>
            <a:ext cx="3200847" cy="2486372"/>
          </a:xfrm>
          <a:prstGeom prst="rect">
            <a:avLst/>
          </a:prstGeom>
        </p:spPr>
      </p:pic>
      <p:pic>
        <p:nvPicPr>
          <p:cNvPr id="8" name="图片 7">
            <a:extLst>
              <a:ext uri="{FF2B5EF4-FFF2-40B4-BE49-F238E27FC236}">
                <a16:creationId xmlns:a16="http://schemas.microsoft.com/office/drawing/2014/main" id="{766B7C12-C3E1-4590-A181-0189A1B4737E}"/>
              </a:ext>
            </a:extLst>
          </p:cNvPr>
          <p:cNvPicPr>
            <a:picLocks noChangeAspect="1"/>
          </p:cNvPicPr>
          <p:nvPr/>
        </p:nvPicPr>
        <p:blipFill>
          <a:blip r:embed="rId13"/>
          <a:stretch>
            <a:fillRect/>
          </a:stretch>
        </p:blipFill>
        <p:spPr>
          <a:xfrm>
            <a:off x="8971870" y="1346483"/>
            <a:ext cx="2302857" cy="1855700"/>
          </a:xfrm>
          <a:prstGeom prst="rect">
            <a:avLst/>
          </a:prstGeom>
        </p:spPr>
      </p:pic>
      <p:pic>
        <p:nvPicPr>
          <p:cNvPr id="10" name="图片 9">
            <a:extLst>
              <a:ext uri="{FF2B5EF4-FFF2-40B4-BE49-F238E27FC236}">
                <a16:creationId xmlns:a16="http://schemas.microsoft.com/office/drawing/2014/main" id="{6C131FAC-5496-4509-83B2-B4D8F31825E6}"/>
              </a:ext>
            </a:extLst>
          </p:cNvPr>
          <p:cNvPicPr>
            <a:picLocks noChangeAspect="1"/>
          </p:cNvPicPr>
          <p:nvPr/>
        </p:nvPicPr>
        <p:blipFill>
          <a:blip r:embed="rId14"/>
          <a:stretch>
            <a:fillRect/>
          </a:stretch>
        </p:blipFill>
        <p:spPr>
          <a:xfrm>
            <a:off x="533400" y="4575612"/>
            <a:ext cx="3629532" cy="1810003"/>
          </a:xfrm>
          <a:prstGeom prst="rect">
            <a:avLst/>
          </a:prstGeom>
        </p:spPr>
      </p:pic>
      <p:pic>
        <p:nvPicPr>
          <p:cNvPr id="3" name="图片 2">
            <a:extLst>
              <a:ext uri="{FF2B5EF4-FFF2-40B4-BE49-F238E27FC236}">
                <a16:creationId xmlns:a16="http://schemas.microsoft.com/office/drawing/2014/main" id="{01A8035F-B681-4E92-8755-0BB77C791C33}"/>
              </a:ext>
            </a:extLst>
          </p:cNvPr>
          <p:cNvPicPr>
            <a:picLocks noChangeAspect="1"/>
          </p:cNvPicPr>
          <p:nvPr/>
        </p:nvPicPr>
        <p:blipFill>
          <a:blip r:embed="rId15"/>
          <a:stretch>
            <a:fillRect/>
          </a:stretch>
        </p:blipFill>
        <p:spPr>
          <a:xfrm>
            <a:off x="6431435" y="1173126"/>
            <a:ext cx="2540434" cy="2115741"/>
          </a:xfrm>
          <a:prstGeom prst="rect">
            <a:avLst/>
          </a:prstGeom>
        </p:spPr>
      </p:pic>
      <p:pic>
        <p:nvPicPr>
          <p:cNvPr id="12" name="图片 11">
            <a:extLst>
              <a:ext uri="{FF2B5EF4-FFF2-40B4-BE49-F238E27FC236}">
                <a16:creationId xmlns:a16="http://schemas.microsoft.com/office/drawing/2014/main" id="{09559802-ABB1-4A1A-8F9B-8D7BC0A7F8FA}"/>
              </a:ext>
            </a:extLst>
          </p:cNvPr>
          <p:cNvPicPr>
            <a:picLocks noChangeAspect="1"/>
          </p:cNvPicPr>
          <p:nvPr/>
        </p:nvPicPr>
        <p:blipFill>
          <a:blip r:embed="rId16"/>
          <a:stretch>
            <a:fillRect/>
          </a:stretch>
        </p:blipFill>
        <p:spPr>
          <a:xfrm>
            <a:off x="538163" y="2517842"/>
            <a:ext cx="3620005" cy="1733792"/>
          </a:xfrm>
          <a:prstGeom prst="rect">
            <a:avLst/>
          </a:prstGeom>
        </p:spPr>
      </p:pic>
      <p:pic>
        <p:nvPicPr>
          <p:cNvPr id="14" name="图片 13">
            <a:extLst>
              <a:ext uri="{FF2B5EF4-FFF2-40B4-BE49-F238E27FC236}">
                <a16:creationId xmlns:a16="http://schemas.microsoft.com/office/drawing/2014/main" id="{00A709CC-39EC-4BFB-954B-2C9D4762CEEE}"/>
              </a:ext>
            </a:extLst>
          </p:cNvPr>
          <p:cNvPicPr>
            <a:picLocks noChangeAspect="1"/>
          </p:cNvPicPr>
          <p:nvPr/>
        </p:nvPicPr>
        <p:blipFill>
          <a:blip r:embed="rId17"/>
          <a:stretch>
            <a:fillRect/>
          </a:stretch>
        </p:blipFill>
        <p:spPr>
          <a:xfrm>
            <a:off x="6323206" y="4245658"/>
            <a:ext cx="1726450" cy="1589524"/>
          </a:xfrm>
          <a:prstGeom prst="rect">
            <a:avLst/>
          </a:prstGeom>
        </p:spPr>
      </p:pic>
    </p:spTree>
    <p:custDataLst>
      <p:tags r:id="rId1"/>
    </p:custDataLst>
    <p:extLst>
      <p:ext uri="{BB962C8B-B14F-4D97-AF65-F5344CB8AC3E}">
        <p14:creationId xmlns:p14="http://schemas.microsoft.com/office/powerpoint/2010/main" val="3055497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2"/>
            </p:custDataLst>
          </p:nvPr>
        </p:nvSpPr>
        <p:spPr>
          <a:xfrm>
            <a:off x="2962275" y="4716626"/>
            <a:ext cx="6267450" cy="978729"/>
          </a:xfrm>
          <a:prstGeom prst="rect">
            <a:avLst/>
          </a:prstGeom>
        </p:spPr>
        <p:txBody>
          <a:bodyPr vert="horz" lIns="90000" tIns="46800" rIns="90000" bIns="46800" rtlCol="0" anchor="b">
            <a:normAutofit fontScale="40000" lnSpcReduction="20000"/>
          </a:bodyPr>
          <a:lstStyle>
            <a:lvl1pPr algn="ctr">
              <a:lnSpc>
                <a:spcPct val="120000"/>
              </a:lnSpc>
              <a:spcBef>
                <a:spcPct val="0"/>
              </a:spcBef>
              <a:buNone/>
              <a:defRPr sz="4800" b="1">
                <a:solidFill>
                  <a:schemeClr val="tx1">
                    <a:lumMod val="75000"/>
                    <a:lumOff val="25000"/>
                  </a:schemeClr>
                </a:solidFill>
                <a:latin typeface="+mj-lt"/>
                <a:ea typeface="+mj-ea"/>
                <a:cs typeface="Arial" panose="020B0604020202020204" pitchFamily="34" charset="0"/>
              </a:defRPr>
            </a:lvl1pPr>
          </a:lstStyle>
          <a:p>
            <a:pPr algn="ctr"/>
            <a:r>
              <a:rPr lang="en-US" altLang="zh-CN" sz="8700" dirty="0"/>
              <a:t>QC/PD Chargers</a:t>
            </a:r>
            <a:br>
              <a:rPr lang="en-US" altLang="zh-CN" dirty="0"/>
            </a:br>
            <a:endParaRPr lang="en-US" altLang="zh-CN" dirty="0">
              <a:cs typeface="+mj-cs"/>
            </a:endParaRPr>
          </a:p>
        </p:txBody>
      </p:sp>
      <p:sp>
        <p:nvSpPr>
          <p:cNvPr id="6" name="文本框 5"/>
          <p:cNvSpPr txBox="1"/>
          <p:nvPr>
            <p:custDataLst>
              <p:tags r:id="rId3"/>
            </p:custDataLst>
          </p:nvPr>
        </p:nvSpPr>
        <p:spPr>
          <a:xfrm>
            <a:off x="2962275" y="5703252"/>
            <a:ext cx="6267450" cy="424732"/>
          </a:xfrm>
          <a:prstGeom prst="rect">
            <a:avLst/>
          </a:prstGeom>
        </p:spPr>
        <p:txBody>
          <a:bodyPr vert="horz" lIns="90000" tIns="46800" rIns="90000" bIns="46800" rtlCol="0">
            <a:noAutofit/>
          </a:bodyPr>
          <a:lstStyle>
            <a:lvl1pPr indent="0" algn="ctr">
              <a:lnSpc>
                <a:spcPct val="120000"/>
              </a:lnSpc>
              <a:spcBef>
                <a:spcPts val="1000"/>
              </a:spcBef>
              <a:buFont typeface="Arial" panose="020B0604020202020204" pitchFamily="34" charset="0"/>
              <a:buNone/>
              <a:defRPr>
                <a:cs typeface="Arial" panose="020B0604020202020204" pitchFamily="34" charset="0"/>
              </a:defRPr>
            </a:lvl1pPr>
            <a:lvl2pPr indent="0">
              <a:lnSpc>
                <a:spcPct val="120000"/>
              </a:lnSpc>
              <a:spcBef>
                <a:spcPts val="500"/>
              </a:spcBef>
              <a:buFont typeface="Arial" panose="020B0604020202020204" pitchFamily="34" charset="0"/>
              <a:buNone/>
              <a:defRPr sz="2000">
                <a:solidFill>
                  <a:schemeClr val="tx1">
                    <a:tint val="75000"/>
                  </a:schemeClr>
                </a:solidFill>
              </a:defRPr>
            </a:lvl2pPr>
            <a:lvl3pPr indent="0">
              <a:lnSpc>
                <a:spcPct val="120000"/>
              </a:lnSpc>
              <a:spcBef>
                <a:spcPts val="500"/>
              </a:spcBef>
              <a:buFont typeface="Arial" panose="020B0604020202020204" pitchFamily="34" charset="0"/>
              <a:buNone/>
              <a:defRPr>
                <a:solidFill>
                  <a:schemeClr val="tx1">
                    <a:tint val="75000"/>
                  </a:schemeClr>
                </a:solidFill>
              </a:defRPr>
            </a:lvl3pPr>
            <a:lvl4pPr indent="0">
              <a:lnSpc>
                <a:spcPct val="120000"/>
              </a:lnSpc>
              <a:spcBef>
                <a:spcPts val="500"/>
              </a:spcBef>
              <a:buFont typeface="Arial" panose="020B0604020202020204" pitchFamily="34" charset="0"/>
              <a:buNone/>
              <a:defRPr sz="1600">
                <a:solidFill>
                  <a:schemeClr val="tx1">
                    <a:tint val="75000"/>
                  </a:schemeClr>
                </a:solidFill>
              </a:defRPr>
            </a:lvl4pPr>
            <a:lvl5pPr indent="0">
              <a:lnSpc>
                <a:spcPct val="12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endParaRPr lang="en-US" altLang="zh-CN" sz="1600" b="1" dirty="0">
              <a:solidFill>
                <a:schemeClr val="tx1">
                  <a:lumMod val="65000"/>
                  <a:lumOff val="35000"/>
                </a:schemeClr>
              </a:solidFill>
              <a:cs typeface="+mn-cs"/>
            </a:endParaRPr>
          </a:p>
        </p:txBody>
      </p:sp>
      <p:sp>
        <p:nvSpPr>
          <p:cNvPr id="7" name="文本框 6"/>
          <p:cNvSpPr txBox="1"/>
          <p:nvPr>
            <p:custDataLst>
              <p:tags r:id="rId4"/>
            </p:custDataLst>
          </p:nvPr>
        </p:nvSpPr>
        <p:spPr>
          <a:xfrm>
            <a:off x="4445000" y="1375311"/>
            <a:ext cx="2857500" cy="2646878"/>
          </a:xfrm>
          <a:prstGeom prst="rect">
            <a:avLst/>
          </a:prstGeom>
          <a:noFill/>
        </p:spPr>
        <p:txBody>
          <a:bodyPr wrap="square" lIns="90000" tIns="46800" rIns="90000" bIns="46800" rtlCol="0" anchor="ctr">
            <a:normAutofit/>
          </a:bodyPr>
          <a:lstStyle>
            <a:defPPr>
              <a:defRPr lang="zh-CN"/>
            </a:defPPr>
            <a:lvl1pPr algn="ctr">
              <a:defRPr sz="16600">
                <a:solidFill>
                  <a:schemeClr val="bg1"/>
                </a:solidFill>
                <a:cs typeface="Arial" panose="020B0604020202020204" pitchFamily="34" charset="0"/>
              </a:defRPr>
            </a:lvl1pPr>
          </a:lstStyle>
          <a:p>
            <a:r>
              <a:rPr lang="en-US" altLang="zh-CN" dirty="0">
                <a:cs typeface="+mn-cs"/>
              </a:rPr>
              <a:t>03</a:t>
            </a: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矩形 28"/>
          <p:cNvSpPr/>
          <p:nvPr>
            <p:custDataLst>
              <p:tags r:id="rId2"/>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3"/>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p:cNvGrpSpPr/>
          <p:nvPr>
            <p:custDataLst>
              <p:tags r:id="rId4"/>
            </p:custDataLst>
          </p:nvPr>
        </p:nvGrpSpPr>
        <p:grpSpPr>
          <a:xfrm>
            <a:off x="853065" y="1484687"/>
            <a:ext cx="4135789" cy="4912212"/>
            <a:chOff x="2983592" y="2530928"/>
            <a:chExt cx="4705350" cy="4464050"/>
          </a:xfrm>
        </p:grpSpPr>
        <p:cxnSp>
          <p:nvCxnSpPr>
            <p:cNvPr id="44" name="直接连接符 43"/>
            <p:cNvCxnSpPr/>
            <p:nvPr>
              <p:custDataLst>
                <p:tags r:id="rId11"/>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12"/>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13"/>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14"/>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15"/>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6" name="文本框 5"/>
          <p:cNvSpPr txBox="1"/>
          <p:nvPr/>
        </p:nvSpPr>
        <p:spPr>
          <a:xfrm>
            <a:off x="1048454" y="793393"/>
            <a:ext cx="4137660" cy="646331"/>
          </a:xfrm>
          <a:prstGeom prst="rect">
            <a:avLst/>
          </a:prstGeom>
          <a:noFill/>
        </p:spPr>
        <p:txBody>
          <a:bodyPr wrap="square" rtlCol="0">
            <a:spAutoFit/>
          </a:bodyPr>
          <a:lstStyle/>
          <a:p>
            <a:r>
              <a:rPr lang="en-US" altLang="zh-CN" sz="3600" b="0" i="0" dirty="0">
                <a:solidFill>
                  <a:srgbClr val="00B0F0"/>
                </a:solidFill>
                <a:effectLst/>
                <a:latin typeface="Roboto" panose="02000000000000000000" pitchFamily="2" charset="0"/>
              </a:rPr>
              <a:t>Product Series</a:t>
            </a:r>
            <a:endParaRPr lang="en-US" altLang="zh-CN" sz="3600" dirty="0">
              <a:solidFill>
                <a:srgbClr val="00B0F0"/>
              </a:solidFill>
              <a:latin typeface="Comic Sans MS" panose="030F0702030302020204" charset="0"/>
              <a:cs typeface="Comic Sans MS" panose="030F0702030302020204" charset="0"/>
            </a:endParaRPr>
          </a:p>
        </p:txBody>
      </p:sp>
      <p:pic>
        <p:nvPicPr>
          <p:cNvPr id="12" name="图片 11"/>
          <p:cNvPicPr>
            <a:picLocks noChangeAspect="1"/>
          </p:cNvPicPr>
          <p:nvPr/>
        </p:nvPicPr>
        <p:blipFill>
          <a:blip r:embed="rId18"/>
          <a:stretch>
            <a:fillRect/>
          </a:stretch>
        </p:blipFill>
        <p:spPr>
          <a:xfrm>
            <a:off x="8853434" y="163096"/>
            <a:ext cx="3209290" cy="352425"/>
          </a:xfrm>
          <a:prstGeom prst="rect">
            <a:avLst/>
          </a:prstGeom>
        </p:spPr>
      </p:pic>
      <p:sp>
        <p:nvSpPr>
          <p:cNvPr id="21" name="内容占位符 2">
            <a:extLst>
              <a:ext uri="{FF2B5EF4-FFF2-40B4-BE49-F238E27FC236}">
                <a16:creationId xmlns:a16="http://schemas.microsoft.com/office/drawing/2014/main" id="{1EFA4E0D-BD83-4BB5-B87D-27EE6554CFBD}"/>
              </a:ext>
            </a:extLst>
          </p:cNvPr>
          <p:cNvSpPr txBox="1">
            <a:spLocks/>
          </p:cNvSpPr>
          <p:nvPr/>
        </p:nvSpPr>
        <p:spPr>
          <a:xfrm>
            <a:off x="803627" y="1590224"/>
            <a:ext cx="3989433" cy="45658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 1C -PN351x/35W</a:t>
            </a:r>
          </a:p>
          <a:p>
            <a:r>
              <a:rPr lang="en-US" altLang="zh-CN" dirty="0"/>
              <a:t>2. 1C -PN651x/65W</a:t>
            </a:r>
          </a:p>
          <a:p>
            <a:r>
              <a:rPr lang="en-US" altLang="zh-CN" dirty="0"/>
              <a:t>3. </a:t>
            </a:r>
            <a:r>
              <a:rPr lang="en-US" altLang="zh-CN" sz="2800" dirty="0">
                <a:solidFill>
                  <a:srgbClr val="FF0000"/>
                </a:solidFill>
              </a:rPr>
              <a:t>1C -PN1003x/100W</a:t>
            </a:r>
            <a:endParaRPr lang="en-US" altLang="zh-CN" dirty="0">
              <a:solidFill>
                <a:srgbClr val="FF0000"/>
              </a:solidFill>
            </a:endParaRPr>
          </a:p>
          <a:p>
            <a:r>
              <a:rPr lang="en-US" altLang="zh-CN" dirty="0"/>
              <a:t>4. </a:t>
            </a:r>
            <a:r>
              <a:rPr lang="en-US" altLang="zh-CN" sz="2800" dirty="0">
                <a:solidFill>
                  <a:srgbClr val="FF0000"/>
                </a:solidFill>
              </a:rPr>
              <a:t>1C- PN1402/140W</a:t>
            </a:r>
            <a:endParaRPr lang="en-US" altLang="zh-CN" dirty="0">
              <a:solidFill>
                <a:srgbClr val="FF0000"/>
              </a:solidFill>
            </a:endParaRPr>
          </a:p>
          <a:p>
            <a:r>
              <a:rPr lang="en-US" altLang="zh-CN" dirty="0"/>
              <a:t>5. 2C-PT352x/35W</a:t>
            </a:r>
          </a:p>
          <a:p>
            <a:r>
              <a:rPr lang="en-US" altLang="zh-CN" dirty="0"/>
              <a:t>6. </a:t>
            </a:r>
            <a:r>
              <a:rPr lang="en-US" altLang="zh-CN" dirty="0">
                <a:solidFill>
                  <a:srgbClr val="FF0000"/>
                </a:solidFill>
              </a:rPr>
              <a:t>2C</a:t>
            </a:r>
            <a:r>
              <a:rPr lang="en-US" altLang="zh-CN" dirty="0"/>
              <a:t>-</a:t>
            </a:r>
            <a:r>
              <a:rPr lang="en-US" altLang="zh-CN" dirty="0">
                <a:solidFill>
                  <a:srgbClr val="FF0000"/>
                </a:solidFill>
              </a:rPr>
              <a:t>PT452x/45W    </a:t>
            </a:r>
          </a:p>
          <a:p>
            <a:r>
              <a:rPr lang="en-US" altLang="zh-CN" dirty="0"/>
              <a:t>7. 2C-PT658x/65W</a:t>
            </a:r>
          </a:p>
          <a:p>
            <a:r>
              <a:rPr lang="en-US" altLang="zh-CN" dirty="0"/>
              <a:t>8. </a:t>
            </a:r>
            <a:r>
              <a:rPr lang="en-US" altLang="zh-CN" sz="2800" dirty="0"/>
              <a:t>2C-PT1401/140W</a:t>
            </a:r>
            <a:endParaRPr lang="en-US" altLang="zh-CN" dirty="0"/>
          </a:p>
          <a:p>
            <a:r>
              <a:rPr lang="en-US" altLang="zh-CN" dirty="0"/>
              <a:t>9. 1C1A-PQ352x/35W</a:t>
            </a:r>
            <a:endParaRPr lang="en-US" altLang="zh-CN" dirty="0">
              <a:solidFill>
                <a:srgbClr val="FF0000"/>
              </a:solidFill>
            </a:endParaRPr>
          </a:p>
          <a:p>
            <a:endParaRPr lang="zh-CN" altLang="en-US" dirty="0"/>
          </a:p>
        </p:txBody>
      </p:sp>
      <p:sp>
        <p:nvSpPr>
          <p:cNvPr id="23" name="内容占位符 2">
            <a:extLst>
              <a:ext uri="{FF2B5EF4-FFF2-40B4-BE49-F238E27FC236}">
                <a16:creationId xmlns:a16="http://schemas.microsoft.com/office/drawing/2014/main" id="{E7867165-FA32-4D02-B751-C7F3B7C517A8}"/>
              </a:ext>
            </a:extLst>
          </p:cNvPr>
          <p:cNvSpPr txBox="1">
            <a:spLocks/>
          </p:cNvSpPr>
          <p:nvPr/>
        </p:nvSpPr>
        <p:spPr>
          <a:xfrm>
            <a:off x="6118749" y="1275876"/>
            <a:ext cx="3921055" cy="469814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en-US" altLang="zh-CN" sz="2400" b="1" dirty="0"/>
              <a:t>10. </a:t>
            </a:r>
            <a:r>
              <a:rPr lang="en-US" altLang="zh-CN" sz="2400" dirty="0">
                <a:latin typeface="+mn-lt"/>
              </a:rPr>
              <a:t>1C1A-PQ656x/65W</a:t>
            </a:r>
          </a:p>
          <a:p>
            <a:r>
              <a:rPr lang="en-US" altLang="zh-CN" sz="2400" dirty="0">
                <a:latin typeface="+mn-lt"/>
              </a:rPr>
              <a:t>11. 2C1A -PQ655x/65W</a:t>
            </a:r>
          </a:p>
          <a:p>
            <a:r>
              <a:rPr lang="en-US" altLang="zh-CN" sz="2400" dirty="0">
                <a:latin typeface="+mn-lt"/>
              </a:rPr>
              <a:t>12. 2C1A-PQ1005x/100W</a:t>
            </a:r>
          </a:p>
          <a:p>
            <a:r>
              <a:rPr lang="en-US" altLang="zh-CN" sz="2400" dirty="0">
                <a:latin typeface="+mn-lt"/>
              </a:rPr>
              <a:t>13. 2C1A -PQ1401/140W</a:t>
            </a:r>
          </a:p>
          <a:p>
            <a:r>
              <a:rPr lang="en-US" altLang="zh-CN" sz="2400" dirty="0">
                <a:latin typeface="+mn-lt"/>
              </a:rPr>
              <a:t>14. 3C1A -PQ657x/65W</a:t>
            </a:r>
          </a:p>
          <a:p>
            <a:r>
              <a:rPr lang="en-US" altLang="zh-CN" sz="2400" dirty="0">
                <a:latin typeface="+mn-lt"/>
              </a:rPr>
              <a:t>15. 3C1A -PQ1002x/100W</a:t>
            </a:r>
          </a:p>
          <a:p>
            <a:r>
              <a:rPr lang="en-US" altLang="zh-CN" sz="2400" dirty="0">
                <a:latin typeface="+mn-lt"/>
              </a:rPr>
              <a:t>16. 3C1A-PQ1004x/100W</a:t>
            </a:r>
          </a:p>
          <a:p>
            <a:r>
              <a:rPr lang="en-US" altLang="zh-CN" sz="2400" dirty="0">
                <a:latin typeface="+mn-lt"/>
              </a:rPr>
              <a:t>17. 4C2A PQ1006D/100W</a:t>
            </a:r>
            <a:endParaRPr lang="en-US" altLang="zh-CN" sz="2400" dirty="0">
              <a:solidFill>
                <a:srgbClr val="FF0000"/>
              </a:solidFill>
              <a:latin typeface="+mn-lt"/>
            </a:endParaRPr>
          </a:p>
          <a:p>
            <a:r>
              <a:rPr lang="en-US" altLang="zh-CN" sz="2400" dirty="0">
                <a:latin typeface="+mn-lt"/>
              </a:rPr>
              <a:t>18. </a:t>
            </a:r>
            <a:r>
              <a:rPr lang="en-US" altLang="zh-CN" sz="2400" dirty="0">
                <a:solidFill>
                  <a:srgbClr val="FF0000"/>
                </a:solidFill>
                <a:latin typeface="+mn-lt"/>
              </a:rPr>
              <a:t>1DC -A2401D/240W/</a:t>
            </a:r>
          </a:p>
          <a:p>
            <a:r>
              <a:rPr lang="en-US" altLang="zh-CN" sz="2400" dirty="0">
                <a:latin typeface="+mn-lt"/>
              </a:rPr>
              <a:t>19.  3C1D-</a:t>
            </a:r>
            <a:r>
              <a:rPr lang="en-US" altLang="zh-CN" sz="2400" dirty="0">
                <a:solidFill>
                  <a:srgbClr val="FF0000"/>
                </a:solidFill>
                <a:latin typeface="+mn-lt"/>
              </a:rPr>
              <a:t>PT2401D/2402</a:t>
            </a:r>
            <a:endParaRPr lang="zh-CN" altLang="en-US" sz="2400" dirty="0">
              <a:solidFill>
                <a:srgbClr val="FF0000"/>
              </a:solidFill>
              <a:latin typeface="+mn-lt"/>
            </a:endParaRPr>
          </a:p>
          <a:p>
            <a:endParaRPr lang="en-US" altLang="zh-CN" sz="2400" b="1" dirty="0">
              <a:solidFill>
                <a:srgbClr val="FF0000"/>
              </a:solidFill>
            </a:endParaRPr>
          </a:p>
        </p:txBody>
      </p:sp>
      <p:grpSp>
        <p:nvGrpSpPr>
          <p:cNvPr id="24" name="组合 23">
            <a:extLst>
              <a:ext uri="{FF2B5EF4-FFF2-40B4-BE49-F238E27FC236}">
                <a16:creationId xmlns:a16="http://schemas.microsoft.com/office/drawing/2014/main" id="{1F373E9C-6113-4D3F-A482-AA36C3F2027B}"/>
              </a:ext>
            </a:extLst>
          </p:cNvPr>
          <p:cNvGrpSpPr/>
          <p:nvPr>
            <p:custDataLst>
              <p:tags r:id="rId5"/>
            </p:custDataLst>
          </p:nvPr>
        </p:nvGrpSpPr>
        <p:grpSpPr>
          <a:xfrm>
            <a:off x="6099819" y="1093924"/>
            <a:ext cx="4874688" cy="5302975"/>
            <a:chOff x="2983592" y="2530928"/>
            <a:chExt cx="4705350" cy="4464050"/>
          </a:xfrm>
        </p:grpSpPr>
        <p:cxnSp>
          <p:nvCxnSpPr>
            <p:cNvPr id="26" name="直接连接符 25">
              <a:extLst>
                <a:ext uri="{FF2B5EF4-FFF2-40B4-BE49-F238E27FC236}">
                  <a16:creationId xmlns:a16="http://schemas.microsoft.com/office/drawing/2014/main" id="{72F5026B-07B1-4E16-A72E-22F594818374}"/>
                </a:ext>
              </a:extLst>
            </p:cNvPr>
            <p:cNvCxnSpPr/>
            <p:nvPr>
              <p:custDataLst>
                <p:tags r:id="rId6"/>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81BDB523-0CFA-4FBC-B3DC-69A7B73F9141}"/>
                </a:ext>
              </a:extLst>
            </p:cNvPr>
            <p:cNvCxnSpPr/>
            <p:nvPr>
              <p:custDataLst>
                <p:tags r:id="rId7"/>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C0537CE9-6389-4459-9E42-0D2637DA4EFB}"/>
                </a:ext>
              </a:extLst>
            </p:cNvPr>
            <p:cNvCxnSpPr/>
            <p:nvPr>
              <p:custDataLst>
                <p:tags r:id="rId8"/>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id="{B98314F9-5AE9-4BAB-9089-31B50FEAB251}"/>
                </a:ext>
              </a:extLst>
            </p:cNvPr>
            <p:cNvCxnSpPr/>
            <p:nvPr>
              <p:custDataLst>
                <p:tags r:id="rId9"/>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F4C02ED4-5DB4-4ED8-918D-00D33163BB1B}"/>
                </a:ext>
              </a:extLst>
            </p:cNvPr>
            <p:cNvCxnSpPr/>
            <p:nvPr>
              <p:custDataLst>
                <p:tags r:id="rId10"/>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rot="10800000">
            <a:off x="757555" y="1221740"/>
            <a:ext cx="1540510" cy="1770380"/>
            <a:chOff x="2983592" y="2530928"/>
            <a:chExt cx="4705350" cy="4464050"/>
          </a:xfrm>
        </p:grpSpPr>
        <p:cxnSp>
          <p:nvCxnSpPr>
            <p:cNvPr id="13" name="直接连接符 12"/>
            <p:cNvCxnSpPr/>
            <p:nvPr>
              <p:custDataLst>
                <p:tags r:id="rId5"/>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6"/>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7"/>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custDataLst>
                <p:tags r:id="rId8"/>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9"/>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29" name="矩形 28"/>
          <p:cNvSpPr/>
          <p:nvPr>
            <p:custDataLst>
              <p:tags r:id="rId3"/>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custDataLst>
              <p:tags r:id="rId4"/>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751318" y="1763262"/>
            <a:ext cx="7057657" cy="634020"/>
          </a:xfrm>
          <a:prstGeom prst="rect">
            <a:avLst/>
          </a:prstGeom>
          <a:noFill/>
        </p:spPr>
        <p:txBody>
          <a:bodyPr wrap="square" rtlCol="0">
            <a:spAutoFit/>
          </a:bodyPr>
          <a:lstStyle/>
          <a:p>
            <a:pPr defTabSz="456565">
              <a:lnSpc>
                <a:spcPct val="110000"/>
              </a:lnSpc>
            </a:pPr>
            <a:r>
              <a:rPr kumimoji="1" lang="en-US" altLang="zh-CN" sz="3200" dirty="0">
                <a:latin typeface="Comic Sans MS" panose="030F0702030302020204" charset="0"/>
                <a:ea typeface="微软雅黑" panose="020B0503020204020204" pitchFamily="34" charset="-122"/>
                <a:cs typeface="Comic Sans MS" panose="030F0702030302020204" charset="0"/>
              </a:rPr>
              <a:t>Smart USB /TYPE C USB CHARGER</a:t>
            </a:r>
            <a:endParaRPr kumimoji="1" lang="en-US" altLang="zh-CN" sz="3200" b="1" dirty="0">
              <a:latin typeface="Comic Sans MS" panose="030F0702030302020204" charset="0"/>
              <a:ea typeface="微软雅黑" panose="020B0503020204020204" pitchFamily="34" charset="-122"/>
              <a:cs typeface="Comic Sans MS" panose="030F0702030302020204" charset="0"/>
            </a:endParaRPr>
          </a:p>
        </p:txBody>
      </p:sp>
      <p:pic>
        <p:nvPicPr>
          <p:cNvPr id="4" name="图片 3"/>
          <p:cNvPicPr>
            <a:picLocks noChangeAspect="1"/>
          </p:cNvPicPr>
          <p:nvPr/>
        </p:nvPicPr>
        <p:blipFill>
          <a:blip r:embed="rId12"/>
          <a:stretch>
            <a:fillRect/>
          </a:stretch>
        </p:blipFill>
        <p:spPr>
          <a:xfrm>
            <a:off x="8817736" y="352264"/>
            <a:ext cx="3141396" cy="2045018"/>
          </a:xfrm>
          <a:prstGeom prst="rect">
            <a:avLst/>
          </a:prstGeom>
        </p:spPr>
      </p:pic>
      <p:pic>
        <p:nvPicPr>
          <p:cNvPr id="7" name="图片 6"/>
          <p:cNvPicPr>
            <a:picLocks noChangeAspect="1"/>
          </p:cNvPicPr>
          <p:nvPr/>
        </p:nvPicPr>
        <p:blipFill>
          <a:blip r:embed="rId13"/>
          <a:stretch>
            <a:fillRect/>
          </a:stretch>
        </p:blipFill>
        <p:spPr>
          <a:xfrm>
            <a:off x="5251704" y="67641"/>
            <a:ext cx="2694432" cy="1798293"/>
          </a:xfrm>
          <a:prstGeom prst="rect">
            <a:avLst/>
          </a:prstGeom>
        </p:spPr>
      </p:pic>
      <p:pic>
        <p:nvPicPr>
          <p:cNvPr id="18" name="图片 17"/>
          <p:cNvPicPr>
            <a:picLocks noChangeAspect="1"/>
          </p:cNvPicPr>
          <p:nvPr/>
        </p:nvPicPr>
        <p:blipFill>
          <a:blip r:embed="rId14"/>
          <a:stretch>
            <a:fillRect/>
          </a:stretch>
        </p:blipFill>
        <p:spPr>
          <a:xfrm>
            <a:off x="8817736" y="4782945"/>
            <a:ext cx="2578609" cy="1723392"/>
          </a:xfrm>
          <a:prstGeom prst="rect">
            <a:avLst/>
          </a:prstGeom>
        </p:spPr>
      </p:pic>
      <p:pic>
        <p:nvPicPr>
          <p:cNvPr id="19" name="图片 18"/>
          <p:cNvPicPr>
            <a:picLocks noChangeAspect="1"/>
          </p:cNvPicPr>
          <p:nvPr/>
        </p:nvPicPr>
        <p:blipFill>
          <a:blip r:embed="rId15"/>
          <a:stretch>
            <a:fillRect/>
          </a:stretch>
        </p:blipFill>
        <p:spPr>
          <a:xfrm>
            <a:off x="8606839" y="2788136"/>
            <a:ext cx="2789506" cy="1949655"/>
          </a:xfrm>
          <a:prstGeom prst="rect">
            <a:avLst/>
          </a:prstGeom>
        </p:spPr>
      </p:pic>
      <p:pic>
        <p:nvPicPr>
          <p:cNvPr id="20" name="图片 19"/>
          <p:cNvPicPr>
            <a:picLocks noChangeAspect="1"/>
          </p:cNvPicPr>
          <p:nvPr/>
        </p:nvPicPr>
        <p:blipFill>
          <a:blip r:embed="rId16"/>
          <a:stretch>
            <a:fillRect/>
          </a:stretch>
        </p:blipFill>
        <p:spPr>
          <a:xfrm>
            <a:off x="518541" y="2987083"/>
            <a:ext cx="3352800" cy="3238500"/>
          </a:xfrm>
          <a:prstGeom prst="rect">
            <a:avLst/>
          </a:prstGeom>
        </p:spPr>
      </p:pic>
      <p:pic>
        <p:nvPicPr>
          <p:cNvPr id="21" name="图片 20"/>
          <p:cNvPicPr>
            <a:picLocks noChangeAspect="1"/>
          </p:cNvPicPr>
          <p:nvPr/>
        </p:nvPicPr>
        <p:blipFill>
          <a:blip r:embed="rId17"/>
          <a:stretch>
            <a:fillRect/>
          </a:stretch>
        </p:blipFill>
        <p:spPr>
          <a:xfrm>
            <a:off x="4339944" y="2987083"/>
            <a:ext cx="2607821" cy="2817646"/>
          </a:xfrm>
          <a:prstGeom prst="rect">
            <a:avLst/>
          </a:prstGeom>
        </p:spPr>
      </p:pic>
    </p:spTree>
    <p:custDataLst>
      <p:tags r:id="rId1"/>
    </p:custDataLst>
    <p:extLst>
      <p:ext uri="{BB962C8B-B14F-4D97-AF65-F5344CB8AC3E}">
        <p14:creationId xmlns:p14="http://schemas.microsoft.com/office/powerpoint/2010/main" val="3209269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8E44EBAB-661B-4851-AEF5-58B1022D1F39}"/>
              </a:ext>
            </a:extLst>
          </p:cNvPr>
          <p:cNvPicPr>
            <a:picLocks noChangeAspect="1"/>
          </p:cNvPicPr>
          <p:nvPr/>
        </p:nvPicPr>
        <p:blipFill rotWithShape="1">
          <a:blip r:embed="rId10"/>
          <a:srcRect l="48276" t="40647" r="15339" b="20777"/>
          <a:stretch/>
        </p:blipFill>
        <p:spPr>
          <a:xfrm>
            <a:off x="3031336" y="1708903"/>
            <a:ext cx="2279533" cy="1636336"/>
          </a:xfrm>
          <a:prstGeom prst="rect">
            <a:avLst/>
          </a:prstGeom>
        </p:spPr>
      </p:pic>
      <p:pic>
        <p:nvPicPr>
          <p:cNvPr id="23" name="图片 22">
            <a:extLst>
              <a:ext uri="{FF2B5EF4-FFF2-40B4-BE49-F238E27FC236}">
                <a16:creationId xmlns:a16="http://schemas.microsoft.com/office/drawing/2014/main" id="{03FA43EB-6BDC-47DA-A7E5-16B9B09AD580}"/>
              </a:ext>
            </a:extLst>
          </p:cNvPr>
          <p:cNvPicPr>
            <a:picLocks noChangeAspect="1"/>
          </p:cNvPicPr>
          <p:nvPr/>
        </p:nvPicPr>
        <p:blipFill rotWithShape="1">
          <a:blip r:embed="rId11"/>
          <a:srcRect l="19859" t="13646" r="21298" b="20813"/>
          <a:stretch/>
        </p:blipFill>
        <p:spPr>
          <a:xfrm>
            <a:off x="6138427" y="4478175"/>
            <a:ext cx="2510733" cy="1880004"/>
          </a:xfrm>
          <a:prstGeom prst="rect">
            <a:avLst/>
          </a:prstGeom>
        </p:spPr>
      </p:pic>
      <p:pic>
        <p:nvPicPr>
          <p:cNvPr id="18" name="图片 17">
            <a:extLst>
              <a:ext uri="{FF2B5EF4-FFF2-40B4-BE49-F238E27FC236}">
                <a16:creationId xmlns:a16="http://schemas.microsoft.com/office/drawing/2014/main" id="{5B903C7E-E053-4EA9-8AD3-BBF5535E2AD3}"/>
              </a:ext>
            </a:extLst>
          </p:cNvPr>
          <p:cNvPicPr>
            <a:picLocks noChangeAspect="1"/>
          </p:cNvPicPr>
          <p:nvPr/>
        </p:nvPicPr>
        <p:blipFill rotWithShape="1">
          <a:blip r:embed="rId12"/>
          <a:srcRect l="21349" t="16461" r="20375" b="15841"/>
          <a:stretch/>
        </p:blipFill>
        <p:spPr>
          <a:xfrm>
            <a:off x="5957247" y="1439823"/>
            <a:ext cx="2628503" cy="2052777"/>
          </a:xfrm>
          <a:prstGeom prst="rect">
            <a:avLst/>
          </a:prstGeom>
        </p:spPr>
      </p:pic>
      <p:sp>
        <p:nvSpPr>
          <p:cNvPr id="29" name="矩形 28"/>
          <p:cNvSpPr/>
          <p:nvPr>
            <p:custDataLst>
              <p:tags r:id="rId2"/>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3"/>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descr="GaN Power "/>
          <p:cNvPicPr>
            <a:picLocks noChangeAspect="1"/>
          </p:cNvPicPr>
          <p:nvPr/>
        </p:nvPicPr>
        <p:blipFill>
          <a:blip r:embed="rId13"/>
          <a:stretch>
            <a:fillRect/>
          </a:stretch>
        </p:blipFill>
        <p:spPr>
          <a:xfrm>
            <a:off x="8853434" y="163096"/>
            <a:ext cx="3209290" cy="352425"/>
          </a:xfrm>
          <a:prstGeom prst="rect">
            <a:avLst/>
          </a:prstGeom>
        </p:spPr>
      </p:pic>
      <p:sp>
        <p:nvSpPr>
          <p:cNvPr id="25" name="六边形 24"/>
          <p:cNvSpPr/>
          <p:nvPr>
            <p:custDataLst>
              <p:tags r:id="rId4"/>
            </p:custDataLst>
          </p:nvPr>
        </p:nvSpPr>
        <p:spPr>
          <a:xfrm>
            <a:off x="5733274" y="1036915"/>
            <a:ext cx="2963236" cy="2554514"/>
          </a:xfrm>
          <a:prstGeom prst="hexagon">
            <a:avLst/>
          </a:prstGeom>
          <a:noFill/>
          <a:ln>
            <a:solidFill>
              <a:srgbClr val="97DD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六边形 12"/>
          <p:cNvSpPr/>
          <p:nvPr>
            <p:custDataLst>
              <p:tags r:id="rId5"/>
            </p:custDataLst>
          </p:nvPr>
        </p:nvSpPr>
        <p:spPr>
          <a:xfrm>
            <a:off x="5819404" y="4118792"/>
            <a:ext cx="2963236" cy="2554514"/>
          </a:xfrm>
          <a:prstGeom prst="hexagon">
            <a:avLst/>
          </a:prstGeom>
          <a:noFill/>
          <a:ln>
            <a:solidFill>
              <a:srgbClr val="97DD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内容占位符 2">
            <a:extLst>
              <a:ext uri="{FF2B5EF4-FFF2-40B4-BE49-F238E27FC236}">
                <a16:creationId xmlns:a16="http://schemas.microsoft.com/office/drawing/2014/main" id="{D34A1AA2-92C6-440C-A584-AE969F05ACEC}"/>
              </a:ext>
            </a:extLst>
          </p:cNvPr>
          <p:cNvSpPr txBox="1">
            <a:spLocks/>
          </p:cNvSpPr>
          <p:nvPr/>
        </p:nvSpPr>
        <p:spPr>
          <a:xfrm>
            <a:off x="6254175" y="1092483"/>
            <a:ext cx="3319460" cy="3152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CN" sz="1800" dirty="0"/>
              <a:t>     </a:t>
            </a:r>
            <a:r>
              <a:rPr lang="en-US" altLang="zh-CN" sz="1800" b="1" dirty="0">
                <a:solidFill>
                  <a:srgbClr val="00B0F0"/>
                </a:solidFill>
              </a:rPr>
              <a:t>PN351x/35W  </a:t>
            </a:r>
          </a:p>
          <a:p>
            <a:pPr marL="0" indent="0">
              <a:buFont typeface="Arial" panose="020B0604020202020204" pitchFamily="34" charset="0"/>
              <a:buNone/>
            </a:pPr>
            <a:endParaRPr lang="zh-CN" altLang="en-US" dirty="0"/>
          </a:p>
        </p:txBody>
      </p:sp>
      <p:sp>
        <p:nvSpPr>
          <p:cNvPr id="20" name="文本框 19">
            <a:extLst>
              <a:ext uri="{FF2B5EF4-FFF2-40B4-BE49-F238E27FC236}">
                <a16:creationId xmlns:a16="http://schemas.microsoft.com/office/drawing/2014/main" id="{E43FD981-F49C-418E-90F7-9AF259C42606}"/>
              </a:ext>
            </a:extLst>
          </p:cNvPr>
          <p:cNvSpPr txBox="1"/>
          <p:nvPr/>
        </p:nvSpPr>
        <p:spPr>
          <a:xfrm>
            <a:off x="8709205" y="1036915"/>
            <a:ext cx="3209290" cy="2308324"/>
          </a:xfrm>
          <a:prstGeom prst="rect">
            <a:avLst/>
          </a:prstGeom>
          <a:noFill/>
        </p:spPr>
        <p:txBody>
          <a:bodyPr wrap="square">
            <a:spAutoFit/>
          </a:bodyPr>
          <a:lstStyle/>
          <a:p>
            <a:r>
              <a:rPr lang="en-US" altLang="zh-CN" dirty="0"/>
              <a:t>Input :   100-240V</a:t>
            </a:r>
          </a:p>
          <a:p>
            <a:r>
              <a:rPr lang="en-US" altLang="zh-CN" dirty="0" err="1"/>
              <a:t>Ouput</a:t>
            </a:r>
            <a:r>
              <a:rPr lang="en-US" altLang="zh-CN" dirty="0"/>
              <a:t>:  PD3.0:5V3A/9V3A/12V2.5A/15V2.33A/20V1.75A</a:t>
            </a:r>
          </a:p>
          <a:p>
            <a:pPr marL="0" indent="0">
              <a:buNone/>
            </a:pPr>
            <a:r>
              <a:rPr lang="en-US" altLang="zh-CN" dirty="0"/>
              <a:t>PPS:       3.3V-11V@3A;</a:t>
            </a:r>
          </a:p>
          <a:p>
            <a:r>
              <a:rPr lang="en-US" altLang="zh-CN" dirty="0"/>
              <a:t>Size:  40*40*29mm</a:t>
            </a:r>
          </a:p>
          <a:p>
            <a:r>
              <a:rPr lang="en-US" altLang="zh-CN" dirty="0"/>
              <a:t>Pin Shape: US/JP/TW/CN/EU/KC</a:t>
            </a:r>
          </a:p>
          <a:p>
            <a:r>
              <a:rPr lang="en-US" altLang="zh-CN" dirty="0"/>
              <a:t>Safety </a:t>
            </a:r>
            <a:r>
              <a:rPr lang="en-US" altLang="zh-CN" dirty="0" err="1"/>
              <a:t>Cet</a:t>
            </a:r>
            <a:r>
              <a:rPr lang="en-US" altLang="zh-CN" dirty="0"/>
              <a:t>: CCC,CB,CE,PSE </a:t>
            </a:r>
          </a:p>
        </p:txBody>
      </p:sp>
      <p:sp>
        <p:nvSpPr>
          <p:cNvPr id="22" name="文本框 21">
            <a:extLst>
              <a:ext uri="{FF2B5EF4-FFF2-40B4-BE49-F238E27FC236}">
                <a16:creationId xmlns:a16="http://schemas.microsoft.com/office/drawing/2014/main" id="{96A9498E-7D1E-4DB8-ACB1-A50598019BB7}"/>
              </a:ext>
            </a:extLst>
          </p:cNvPr>
          <p:cNvSpPr txBox="1"/>
          <p:nvPr/>
        </p:nvSpPr>
        <p:spPr>
          <a:xfrm>
            <a:off x="6353000" y="4150136"/>
            <a:ext cx="6094324" cy="369332"/>
          </a:xfrm>
          <a:prstGeom prst="rect">
            <a:avLst/>
          </a:prstGeom>
          <a:noFill/>
        </p:spPr>
        <p:txBody>
          <a:bodyPr wrap="square">
            <a:spAutoFit/>
          </a:bodyPr>
          <a:lstStyle/>
          <a:p>
            <a:r>
              <a:rPr lang="en-US" altLang="zh-CN" b="1" dirty="0">
                <a:solidFill>
                  <a:srgbClr val="00B0F0"/>
                </a:solidFill>
              </a:rPr>
              <a:t>PN651x/65W</a:t>
            </a:r>
            <a:endParaRPr lang="zh-CN" altLang="en-US" b="1" dirty="0">
              <a:solidFill>
                <a:srgbClr val="00B0F0"/>
              </a:solidFill>
            </a:endParaRPr>
          </a:p>
        </p:txBody>
      </p:sp>
      <p:sp>
        <p:nvSpPr>
          <p:cNvPr id="26" name="文本框 25">
            <a:extLst>
              <a:ext uri="{FF2B5EF4-FFF2-40B4-BE49-F238E27FC236}">
                <a16:creationId xmlns:a16="http://schemas.microsoft.com/office/drawing/2014/main" id="{52130FF2-0142-4E11-B88C-E10153DD78FC}"/>
              </a:ext>
            </a:extLst>
          </p:cNvPr>
          <p:cNvSpPr txBox="1"/>
          <p:nvPr/>
        </p:nvSpPr>
        <p:spPr>
          <a:xfrm>
            <a:off x="8782640" y="4086939"/>
            <a:ext cx="3319460" cy="2585323"/>
          </a:xfrm>
          <a:prstGeom prst="rect">
            <a:avLst/>
          </a:prstGeom>
          <a:noFill/>
        </p:spPr>
        <p:txBody>
          <a:bodyPr wrap="square">
            <a:spAutoFit/>
          </a:bodyPr>
          <a:lstStyle/>
          <a:p>
            <a:r>
              <a:rPr lang="en-US" altLang="zh-CN" dirty="0"/>
              <a:t>Input :   100-240V</a:t>
            </a:r>
          </a:p>
          <a:p>
            <a:r>
              <a:rPr lang="en-US" altLang="zh-CN" dirty="0" err="1"/>
              <a:t>Ouput</a:t>
            </a:r>
            <a:r>
              <a:rPr lang="en-US" altLang="zh-CN" dirty="0"/>
              <a:t>:  PD3.0:5V3A/9V3A/12V3A/15V3A/20V3.25A</a:t>
            </a:r>
          </a:p>
          <a:p>
            <a:pPr marL="0" indent="0">
              <a:buNone/>
            </a:pPr>
            <a:r>
              <a:rPr lang="en-US" altLang="zh-CN" dirty="0"/>
              <a:t>PPS:       3.3V-11V@5A;</a:t>
            </a:r>
          </a:p>
          <a:p>
            <a:r>
              <a:rPr lang="en-US" altLang="zh-CN" dirty="0"/>
              <a:t>Size:       40*50*29mm</a:t>
            </a:r>
          </a:p>
          <a:p>
            <a:r>
              <a:rPr lang="en-US" altLang="zh-CN" dirty="0"/>
              <a:t>Pin Shape: US/JP/TW/CN/EU/KC</a:t>
            </a:r>
          </a:p>
          <a:p>
            <a:r>
              <a:rPr lang="en-US" altLang="zh-CN" dirty="0"/>
              <a:t>Safety </a:t>
            </a:r>
            <a:r>
              <a:rPr lang="en-US" altLang="zh-CN" dirty="0" err="1"/>
              <a:t>Cet</a:t>
            </a:r>
            <a:r>
              <a:rPr lang="en-US" altLang="zh-CN" dirty="0"/>
              <a:t>: CCC,UL,FCC,CB,CE,PSE,KC,KCC,</a:t>
            </a:r>
            <a:endParaRPr lang="zh-CN" altLang="en-US" dirty="0"/>
          </a:p>
        </p:txBody>
      </p:sp>
      <p:sp>
        <p:nvSpPr>
          <p:cNvPr id="10" name="文本框 9">
            <a:extLst>
              <a:ext uri="{FF2B5EF4-FFF2-40B4-BE49-F238E27FC236}">
                <a16:creationId xmlns:a16="http://schemas.microsoft.com/office/drawing/2014/main" id="{982E0153-5D0F-4C9B-B625-995C9888AE82}"/>
              </a:ext>
            </a:extLst>
          </p:cNvPr>
          <p:cNvSpPr txBox="1"/>
          <p:nvPr/>
        </p:nvSpPr>
        <p:spPr>
          <a:xfrm>
            <a:off x="4299094" y="203729"/>
            <a:ext cx="3581814" cy="400110"/>
          </a:xfrm>
          <a:prstGeom prst="rect">
            <a:avLst/>
          </a:prstGeom>
          <a:noFill/>
        </p:spPr>
        <p:txBody>
          <a:bodyPr wrap="none" rtlCol="0">
            <a:spAutoFit/>
          </a:bodyPr>
          <a:lstStyle/>
          <a:p>
            <a:r>
              <a:rPr lang="en-US" altLang="zh-CN" sz="2000" b="1" dirty="0">
                <a:solidFill>
                  <a:srgbClr val="0070C0"/>
                </a:solidFill>
                <a:highlight>
                  <a:srgbClr val="FFFF00"/>
                </a:highlight>
              </a:rPr>
              <a:t>1C Type :35W, 65w, 100W,140W</a:t>
            </a:r>
            <a:endParaRPr lang="zh-CN" altLang="en-US" sz="2000" b="1" dirty="0">
              <a:solidFill>
                <a:srgbClr val="0070C0"/>
              </a:solidFill>
              <a:highlight>
                <a:srgbClr val="FFFF00"/>
              </a:highlight>
            </a:endParaRPr>
          </a:p>
        </p:txBody>
      </p:sp>
      <p:sp>
        <p:nvSpPr>
          <p:cNvPr id="31" name="六边形 30">
            <a:extLst>
              <a:ext uri="{FF2B5EF4-FFF2-40B4-BE49-F238E27FC236}">
                <a16:creationId xmlns:a16="http://schemas.microsoft.com/office/drawing/2014/main" id="{57297ED3-45FF-4226-8236-115423F9A7BE}"/>
              </a:ext>
            </a:extLst>
          </p:cNvPr>
          <p:cNvSpPr/>
          <p:nvPr>
            <p:custDataLst>
              <p:tags r:id="rId6"/>
            </p:custDataLst>
          </p:nvPr>
        </p:nvSpPr>
        <p:spPr>
          <a:xfrm>
            <a:off x="2757343" y="1022259"/>
            <a:ext cx="2963236" cy="2554514"/>
          </a:xfrm>
          <a:prstGeom prst="hexagon">
            <a:avLst/>
          </a:prstGeom>
          <a:noFill/>
          <a:ln>
            <a:solidFill>
              <a:srgbClr val="97DD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a:extLst>
              <a:ext uri="{FF2B5EF4-FFF2-40B4-BE49-F238E27FC236}">
                <a16:creationId xmlns:a16="http://schemas.microsoft.com/office/drawing/2014/main" id="{D4AB2202-0208-4AE9-BDF3-D251EEB7100F}"/>
              </a:ext>
            </a:extLst>
          </p:cNvPr>
          <p:cNvSpPr txBox="1"/>
          <p:nvPr/>
        </p:nvSpPr>
        <p:spPr>
          <a:xfrm>
            <a:off x="3175208" y="1031947"/>
            <a:ext cx="6224954" cy="646331"/>
          </a:xfrm>
          <a:prstGeom prst="rect">
            <a:avLst/>
          </a:prstGeom>
          <a:noFill/>
        </p:spPr>
        <p:txBody>
          <a:bodyPr wrap="square">
            <a:spAutoFit/>
          </a:bodyPr>
          <a:lstStyle/>
          <a:p>
            <a:pPr marL="0" indent="0">
              <a:buNone/>
            </a:pPr>
            <a:r>
              <a:rPr lang="en-US" altLang="zh-CN" dirty="0">
                <a:solidFill>
                  <a:srgbClr val="FF0000"/>
                </a:solidFill>
              </a:rPr>
              <a:t>PQ1003x/100W</a:t>
            </a:r>
          </a:p>
          <a:p>
            <a:pPr marL="0" indent="0">
              <a:buNone/>
            </a:pPr>
            <a:r>
              <a:rPr lang="en-US" altLang="zh-CN" dirty="0">
                <a:solidFill>
                  <a:srgbClr val="FF0000"/>
                </a:solidFill>
              </a:rPr>
              <a:t>      Designing</a:t>
            </a:r>
          </a:p>
        </p:txBody>
      </p:sp>
      <p:sp>
        <p:nvSpPr>
          <p:cNvPr id="36" name="文本框 35">
            <a:extLst>
              <a:ext uri="{FF2B5EF4-FFF2-40B4-BE49-F238E27FC236}">
                <a16:creationId xmlns:a16="http://schemas.microsoft.com/office/drawing/2014/main" id="{09BBD604-81F5-4658-AEF6-B8205B7A8C90}"/>
              </a:ext>
            </a:extLst>
          </p:cNvPr>
          <p:cNvSpPr txBox="1"/>
          <p:nvPr/>
        </p:nvSpPr>
        <p:spPr>
          <a:xfrm>
            <a:off x="167779" y="1143166"/>
            <a:ext cx="2798242" cy="2031325"/>
          </a:xfrm>
          <a:prstGeom prst="rect">
            <a:avLst/>
          </a:prstGeom>
          <a:noFill/>
        </p:spPr>
        <p:txBody>
          <a:bodyPr wrap="square">
            <a:spAutoFit/>
          </a:bodyPr>
          <a:lstStyle/>
          <a:p>
            <a:r>
              <a:rPr lang="en-US" altLang="zh-CN" dirty="0"/>
              <a:t>USB-C:</a:t>
            </a:r>
          </a:p>
          <a:p>
            <a:r>
              <a:rPr lang="en-US" altLang="zh-CN" dirty="0"/>
              <a:t>PD3.0:5V3A/9V3A/12V3A/15V3A/20V5A</a:t>
            </a:r>
          </a:p>
          <a:p>
            <a:r>
              <a:rPr lang="en-US" altLang="zh-CN" dirty="0"/>
              <a:t>Size:       72*40*28mm</a:t>
            </a:r>
          </a:p>
          <a:p>
            <a:r>
              <a:rPr lang="en-US" altLang="zh-CN" dirty="0"/>
              <a:t>Pin Shape: US/JP/TW/EU/KC+ </a:t>
            </a:r>
            <a:r>
              <a:rPr lang="en-US" altLang="zh-CN" b="0" i="0" dirty="0">
                <a:effectLst/>
                <a:latin typeface="Roboto" panose="02000000000000000000" pitchFamily="2" charset="0"/>
              </a:rPr>
              <a:t>Interchangeable</a:t>
            </a:r>
            <a:endParaRPr lang="en-US" altLang="zh-CN" dirty="0"/>
          </a:p>
        </p:txBody>
      </p:sp>
      <p:sp>
        <p:nvSpPr>
          <p:cNvPr id="19" name="六边形 18">
            <a:extLst>
              <a:ext uri="{FF2B5EF4-FFF2-40B4-BE49-F238E27FC236}">
                <a16:creationId xmlns:a16="http://schemas.microsoft.com/office/drawing/2014/main" id="{9354E214-D3A7-4D11-9150-8798C6562B9D}"/>
              </a:ext>
            </a:extLst>
          </p:cNvPr>
          <p:cNvSpPr/>
          <p:nvPr>
            <p:custDataLst>
              <p:tags r:id="rId7"/>
            </p:custDataLst>
          </p:nvPr>
        </p:nvSpPr>
        <p:spPr>
          <a:xfrm>
            <a:off x="2842770" y="4140920"/>
            <a:ext cx="2963236" cy="2554514"/>
          </a:xfrm>
          <a:prstGeom prst="hexagon">
            <a:avLst/>
          </a:prstGeom>
          <a:noFill/>
          <a:ln>
            <a:solidFill>
              <a:srgbClr val="97DD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91C06F75-7A14-486F-8204-3948E89BFACC}"/>
              </a:ext>
            </a:extLst>
          </p:cNvPr>
          <p:cNvSpPr txBox="1"/>
          <p:nvPr/>
        </p:nvSpPr>
        <p:spPr>
          <a:xfrm>
            <a:off x="159730" y="3975263"/>
            <a:ext cx="2963236" cy="3139321"/>
          </a:xfrm>
          <a:prstGeom prst="rect">
            <a:avLst/>
          </a:prstGeom>
          <a:noFill/>
        </p:spPr>
        <p:txBody>
          <a:bodyPr wrap="square" rtlCol="0">
            <a:spAutoFit/>
          </a:bodyPr>
          <a:lstStyle/>
          <a:p>
            <a:r>
              <a:rPr lang="en-US" altLang="zh-CN" dirty="0" err="1"/>
              <a:t>Ouput</a:t>
            </a:r>
            <a:endParaRPr lang="en-US" altLang="zh-CN" dirty="0"/>
          </a:p>
          <a:p>
            <a:r>
              <a:rPr lang="en-US" altLang="zh-CN" dirty="0"/>
              <a:t>USB-C1:PD3.1:5V3A/9V3A/12V3A/15V3A/20V5A/28V5A</a:t>
            </a:r>
          </a:p>
          <a:p>
            <a:r>
              <a:rPr lang="en-US" altLang="zh-CN" dirty="0"/>
              <a:t>Weight:   </a:t>
            </a:r>
          </a:p>
          <a:p>
            <a:r>
              <a:rPr lang="en-US" altLang="zh-CN" dirty="0"/>
              <a:t>Size: 65*60*29</a:t>
            </a:r>
          </a:p>
          <a:p>
            <a:r>
              <a:rPr lang="en-US" altLang="zh-CN" dirty="0"/>
              <a:t>Shape: CN,PSE,BSMI,US,EU,KC,+</a:t>
            </a:r>
          </a:p>
          <a:p>
            <a:r>
              <a:rPr lang="en-US" altLang="zh-CN" b="0" i="0" dirty="0">
                <a:effectLst/>
                <a:latin typeface="Roboto" panose="02000000000000000000" pitchFamily="2" charset="0"/>
              </a:rPr>
              <a:t>Interchangeable</a:t>
            </a:r>
            <a:endParaRPr lang="en-US" altLang="zh-CN" dirty="0"/>
          </a:p>
          <a:p>
            <a:r>
              <a:rPr lang="en-US" altLang="zh-CN" dirty="0"/>
              <a:t>Safety </a:t>
            </a:r>
            <a:r>
              <a:rPr lang="en-US" altLang="zh-CN" dirty="0" err="1"/>
              <a:t>Cet</a:t>
            </a:r>
            <a:r>
              <a:rPr lang="en-US" altLang="zh-CN" dirty="0"/>
              <a:t>:</a:t>
            </a:r>
          </a:p>
          <a:p>
            <a:endParaRPr lang="zh-CN" altLang="en-US" dirty="0"/>
          </a:p>
        </p:txBody>
      </p:sp>
      <p:sp>
        <p:nvSpPr>
          <p:cNvPr id="24" name="文本框 23">
            <a:extLst>
              <a:ext uri="{FF2B5EF4-FFF2-40B4-BE49-F238E27FC236}">
                <a16:creationId xmlns:a16="http://schemas.microsoft.com/office/drawing/2014/main" id="{D4323AEC-D098-40CC-A99E-AF2534546DAB}"/>
              </a:ext>
            </a:extLst>
          </p:cNvPr>
          <p:cNvSpPr txBox="1"/>
          <p:nvPr/>
        </p:nvSpPr>
        <p:spPr>
          <a:xfrm>
            <a:off x="3300942" y="4330004"/>
            <a:ext cx="6224954" cy="646331"/>
          </a:xfrm>
          <a:prstGeom prst="rect">
            <a:avLst/>
          </a:prstGeom>
          <a:noFill/>
        </p:spPr>
        <p:txBody>
          <a:bodyPr wrap="square">
            <a:spAutoFit/>
          </a:bodyPr>
          <a:lstStyle/>
          <a:p>
            <a:pPr marL="0" indent="0">
              <a:buFont typeface="Wingdings 3" charset="2"/>
              <a:buNone/>
            </a:pPr>
            <a:r>
              <a:rPr lang="en-US" altLang="zh-CN" dirty="0">
                <a:solidFill>
                  <a:srgbClr val="FF0000"/>
                </a:solidFill>
              </a:rPr>
              <a:t>PN1402x/140W/PFC</a:t>
            </a:r>
          </a:p>
          <a:p>
            <a:pPr marL="0" indent="0">
              <a:buNone/>
            </a:pPr>
            <a:r>
              <a:rPr lang="en-US" altLang="zh-CN" dirty="0">
                <a:solidFill>
                  <a:srgbClr val="FF0000"/>
                </a:solidFill>
              </a:rPr>
              <a:t>      Designing</a:t>
            </a:r>
          </a:p>
        </p:txBody>
      </p:sp>
    </p:spTree>
    <p:custDataLst>
      <p:tags r:id="rId1"/>
    </p:custDataLst>
    <p:extLst>
      <p:ext uri="{BB962C8B-B14F-4D97-AF65-F5344CB8AC3E}">
        <p14:creationId xmlns:p14="http://schemas.microsoft.com/office/powerpoint/2010/main" val="2821917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488C666B-F8FF-4FE0-B9E0-68D6F41BF9BF}"/>
              </a:ext>
            </a:extLst>
          </p:cNvPr>
          <p:cNvPicPr>
            <a:picLocks noChangeAspect="1"/>
          </p:cNvPicPr>
          <p:nvPr/>
        </p:nvPicPr>
        <p:blipFill rotWithShape="1">
          <a:blip r:embed="rId10"/>
          <a:srcRect l="28027" t="22917" r="21888" b="19288"/>
          <a:stretch/>
        </p:blipFill>
        <p:spPr>
          <a:xfrm>
            <a:off x="6256927" y="4750297"/>
            <a:ext cx="2105013" cy="1644845"/>
          </a:xfrm>
          <a:prstGeom prst="rect">
            <a:avLst/>
          </a:prstGeom>
        </p:spPr>
      </p:pic>
      <p:pic>
        <p:nvPicPr>
          <p:cNvPr id="21" name="图片 20">
            <a:extLst>
              <a:ext uri="{FF2B5EF4-FFF2-40B4-BE49-F238E27FC236}">
                <a16:creationId xmlns:a16="http://schemas.microsoft.com/office/drawing/2014/main" id="{8B6A4DAD-3A8C-4171-AFA3-E5B1D8CF5B50}"/>
              </a:ext>
            </a:extLst>
          </p:cNvPr>
          <p:cNvPicPr>
            <a:picLocks noChangeAspect="1"/>
          </p:cNvPicPr>
          <p:nvPr/>
        </p:nvPicPr>
        <p:blipFill rotWithShape="1">
          <a:blip r:embed="rId11"/>
          <a:srcRect l="21314" t="30848" r="24366" b="13665"/>
          <a:stretch/>
        </p:blipFill>
        <p:spPr>
          <a:xfrm>
            <a:off x="6169939" y="1559994"/>
            <a:ext cx="2304194" cy="1593656"/>
          </a:xfrm>
          <a:prstGeom prst="rect">
            <a:avLst/>
          </a:prstGeom>
        </p:spPr>
      </p:pic>
      <p:pic>
        <p:nvPicPr>
          <p:cNvPr id="19" name="图片 18">
            <a:extLst>
              <a:ext uri="{FF2B5EF4-FFF2-40B4-BE49-F238E27FC236}">
                <a16:creationId xmlns:a16="http://schemas.microsoft.com/office/drawing/2014/main" id="{BB593EB7-A4E4-4027-BE36-ED0264F2F83D}"/>
              </a:ext>
            </a:extLst>
          </p:cNvPr>
          <p:cNvPicPr>
            <a:picLocks noChangeAspect="1"/>
          </p:cNvPicPr>
          <p:nvPr/>
        </p:nvPicPr>
        <p:blipFill rotWithShape="1">
          <a:blip r:embed="rId12"/>
          <a:srcRect l="21444" t="30716" r="25037" b="14405"/>
          <a:stretch/>
        </p:blipFill>
        <p:spPr>
          <a:xfrm>
            <a:off x="3071766" y="1604709"/>
            <a:ext cx="2265079" cy="1572972"/>
          </a:xfrm>
          <a:prstGeom prst="rect">
            <a:avLst/>
          </a:prstGeom>
        </p:spPr>
      </p:pic>
      <p:sp>
        <p:nvSpPr>
          <p:cNvPr id="29" name="矩形 28"/>
          <p:cNvSpPr/>
          <p:nvPr>
            <p:custDataLst>
              <p:tags r:id="rId2"/>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3"/>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六边形 24"/>
          <p:cNvSpPr/>
          <p:nvPr>
            <p:custDataLst>
              <p:tags r:id="rId4"/>
            </p:custDataLst>
          </p:nvPr>
        </p:nvSpPr>
        <p:spPr>
          <a:xfrm>
            <a:off x="5862411" y="1018228"/>
            <a:ext cx="2963236" cy="2554514"/>
          </a:xfrm>
          <a:prstGeom prst="hexagon">
            <a:avLst/>
          </a:prstGeom>
          <a:noFill/>
          <a:ln>
            <a:solidFill>
              <a:srgbClr val="97DD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六边形 12"/>
          <p:cNvSpPr/>
          <p:nvPr>
            <p:custDataLst>
              <p:tags r:id="rId5"/>
            </p:custDataLst>
          </p:nvPr>
        </p:nvSpPr>
        <p:spPr>
          <a:xfrm>
            <a:off x="5811736" y="4115102"/>
            <a:ext cx="2963236" cy="2554514"/>
          </a:xfrm>
          <a:prstGeom prst="hexagon">
            <a:avLst/>
          </a:prstGeom>
          <a:noFill/>
          <a:ln>
            <a:solidFill>
              <a:srgbClr val="97DD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内容占位符 2">
            <a:extLst>
              <a:ext uri="{FF2B5EF4-FFF2-40B4-BE49-F238E27FC236}">
                <a16:creationId xmlns:a16="http://schemas.microsoft.com/office/drawing/2014/main" id="{D34A1AA2-92C6-440C-A584-AE969F05ACEC}"/>
              </a:ext>
            </a:extLst>
          </p:cNvPr>
          <p:cNvSpPr txBox="1">
            <a:spLocks/>
          </p:cNvSpPr>
          <p:nvPr/>
        </p:nvSpPr>
        <p:spPr>
          <a:xfrm>
            <a:off x="6287603" y="1131536"/>
            <a:ext cx="3319460" cy="3152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CN" sz="1800" dirty="0"/>
              <a:t> </a:t>
            </a:r>
            <a:r>
              <a:rPr lang="en-US" altLang="zh-CN" sz="1800" b="1" dirty="0">
                <a:solidFill>
                  <a:srgbClr val="00B0F0"/>
                </a:solidFill>
              </a:rPr>
              <a:t>PT658x/65W/2C</a:t>
            </a:r>
          </a:p>
          <a:p>
            <a:pPr marL="0" indent="0">
              <a:buFont typeface="Arial" panose="020B0604020202020204" pitchFamily="34" charset="0"/>
              <a:buNone/>
            </a:pPr>
            <a:endParaRPr lang="zh-CN" altLang="en-US" dirty="0"/>
          </a:p>
        </p:txBody>
      </p:sp>
      <p:sp>
        <p:nvSpPr>
          <p:cNvPr id="20" name="文本框 19">
            <a:extLst>
              <a:ext uri="{FF2B5EF4-FFF2-40B4-BE49-F238E27FC236}">
                <a16:creationId xmlns:a16="http://schemas.microsoft.com/office/drawing/2014/main" id="{E43FD981-F49C-418E-90F7-9AF259C42606}"/>
              </a:ext>
            </a:extLst>
          </p:cNvPr>
          <p:cNvSpPr txBox="1"/>
          <p:nvPr/>
        </p:nvSpPr>
        <p:spPr>
          <a:xfrm>
            <a:off x="8774972" y="987419"/>
            <a:ext cx="3366214" cy="2585323"/>
          </a:xfrm>
          <a:prstGeom prst="rect">
            <a:avLst/>
          </a:prstGeom>
          <a:noFill/>
        </p:spPr>
        <p:txBody>
          <a:bodyPr wrap="square">
            <a:spAutoFit/>
          </a:bodyPr>
          <a:lstStyle/>
          <a:p>
            <a:r>
              <a:rPr lang="en-US" altLang="zh-CN" dirty="0" err="1"/>
              <a:t>Ouput</a:t>
            </a:r>
            <a:r>
              <a:rPr lang="en-US" altLang="zh-CN" dirty="0"/>
              <a:t>  USB-C1/C2:  PD3.0:5V3A/9V3A/12V3A/15V3A/20V3.25A</a:t>
            </a:r>
          </a:p>
          <a:p>
            <a:pPr marL="0" indent="0">
              <a:buNone/>
            </a:pPr>
            <a:r>
              <a:rPr lang="en-US" altLang="zh-CN" dirty="0"/>
              <a:t>PPS:   </a:t>
            </a:r>
            <a:r>
              <a:rPr lang="en-US" altLang="zh-CN" dirty="0">
                <a:hlinkClick r:id="rId13">
                  <a:extLst>
                    <a:ext uri="{A12FA001-AC4F-418D-AE19-62706E023703}">
                      <ahyp:hlinkClr xmlns:ahyp="http://schemas.microsoft.com/office/drawing/2018/hyperlinkcolor" val="tx"/>
                    </a:ext>
                  </a:extLst>
                </a:hlinkClick>
              </a:rPr>
              <a:t>3.3V-11V@5A</a:t>
            </a:r>
            <a:r>
              <a:rPr lang="en-US" altLang="zh-CN" dirty="0"/>
              <a:t>;</a:t>
            </a:r>
          </a:p>
          <a:p>
            <a:r>
              <a:rPr lang="en-US" altLang="zh-CN" dirty="0"/>
              <a:t>Size: 82*51*14.5mm</a:t>
            </a:r>
          </a:p>
          <a:p>
            <a:r>
              <a:rPr lang="en-US" altLang="zh-CN" dirty="0"/>
              <a:t>Pin Shape: US/JP/TW/CN</a:t>
            </a:r>
          </a:p>
          <a:p>
            <a:r>
              <a:rPr lang="en-US" altLang="zh-CN" dirty="0"/>
              <a:t>Safety </a:t>
            </a:r>
            <a:r>
              <a:rPr lang="en-US" altLang="zh-CN" dirty="0" err="1"/>
              <a:t>Cet</a:t>
            </a:r>
            <a:r>
              <a:rPr lang="en-US" altLang="zh-CN" dirty="0"/>
              <a:t>,</a:t>
            </a:r>
          </a:p>
          <a:p>
            <a:r>
              <a:rPr lang="en-US" altLang="zh-CN" b="0" i="0" dirty="0">
                <a:effectLst/>
                <a:latin typeface="Roboto" panose="02000000000000000000" pitchFamily="2" charset="0"/>
              </a:rPr>
              <a:t>Special technology</a:t>
            </a:r>
            <a:r>
              <a:rPr lang="zh-CN" altLang="en-US" b="0" i="0" dirty="0">
                <a:effectLst/>
                <a:latin typeface="Roboto" panose="02000000000000000000" pitchFamily="2" charset="0"/>
              </a:rPr>
              <a:t>：</a:t>
            </a:r>
            <a:r>
              <a:rPr lang="en-US" altLang="zh-CN" b="0" i="0" dirty="0" err="1">
                <a:effectLst/>
                <a:latin typeface="Roboto" panose="02000000000000000000" pitchFamily="2" charset="0"/>
              </a:rPr>
              <a:t>PCBATransformer</a:t>
            </a:r>
            <a:endParaRPr lang="en-US" altLang="zh-CN" dirty="0"/>
          </a:p>
        </p:txBody>
      </p:sp>
      <p:sp>
        <p:nvSpPr>
          <p:cNvPr id="22" name="文本框 21">
            <a:extLst>
              <a:ext uri="{FF2B5EF4-FFF2-40B4-BE49-F238E27FC236}">
                <a16:creationId xmlns:a16="http://schemas.microsoft.com/office/drawing/2014/main" id="{96A9498E-7D1E-4DB8-ACB1-A50598019BB7}"/>
              </a:ext>
            </a:extLst>
          </p:cNvPr>
          <p:cNvSpPr txBox="1"/>
          <p:nvPr/>
        </p:nvSpPr>
        <p:spPr>
          <a:xfrm>
            <a:off x="6314871" y="4258744"/>
            <a:ext cx="6094324" cy="369332"/>
          </a:xfrm>
          <a:prstGeom prst="rect">
            <a:avLst/>
          </a:prstGeom>
          <a:noFill/>
        </p:spPr>
        <p:txBody>
          <a:bodyPr wrap="square">
            <a:spAutoFit/>
          </a:bodyPr>
          <a:lstStyle/>
          <a:p>
            <a:r>
              <a:rPr lang="en-US" altLang="zh-CN" dirty="0"/>
              <a:t>PT1401x/140W/PFC</a:t>
            </a:r>
            <a:endParaRPr lang="zh-CN" altLang="en-US" b="1" dirty="0">
              <a:solidFill>
                <a:srgbClr val="00B0F0"/>
              </a:solidFill>
            </a:endParaRPr>
          </a:p>
        </p:txBody>
      </p:sp>
      <p:sp>
        <p:nvSpPr>
          <p:cNvPr id="26" name="文本框 25">
            <a:extLst>
              <a:ext uri="{FF2B5EF4-FFF2-40B4-BE49-F238E27FC236}">
                <a16:creationId xmlns:a16="http://schemas.microsoft.com/office/drawing/2014/main" id="{52130FF2-0142-4E11-B88C-E10153DD78FC}"/>
              </a:ext>
            </a:extLst>
          </p:cNvPr>
          <p:cNvSpPr txBox="1"/>
          <p:nvPr/>
        </p:nvSpPr>
        <p:spPr>
          <a:xfrm>
            <a:off x="8713049" y="3995678"/>
            <a:ext cx="3319460" cy="2585323"/>
          </a:xfrm>
          <a:prstGeom prst="rect">
            <a:avLst/>
          </a:prstGeom>
          <a:noFill/>
        </p:spPr>
        <p:txBody>
          <a:bodyPr wrap="square">
            <a:spAutoFit/>
          </a:bodyPr>
          <a:lstStyle/>
          <a:p>
            <a:r>
              <a:rPr lang="en-US" altLang="zh-CN" dirty="0"/>
              <a:t>USBC1:PD3.1:5V3A/9V3A/12V3A/15V3A/20V5A/28V5A</a:t>
            </a:r>
          </a:p>
          <a:p>
            <a:r>
              <a:rPr lang="en-US" altLang="zh-CN" dirty="0"/>
              <a:t>USBC2:PD3.0:5V3A/9V3A/12V3A/15V3A/20V5A</a:t>
            </a:r>
          </a:p>
          <a:p>
            <a:r>
              <a:rPr lang="en-US" altLang="zh-CN" dirty="0"/>
              <a:t>Size: 73*73*29</a:t>
            </a:r>
          </a:p>
          <a:p>
            <a:r>
              <a:rPr lang="en-US" altLang="zh-CN" dirty="0"/>
              <a:t>Pin :CN,PSE,BSMI,US,EU,KC,</a:t>
            </a:r>
          </a:p>
          <a:p>
            <a:r>
              <a:rPr lang="en-US" altLang="zh-CN" dirty="0"/>
              <a:t>+</a:t>
            </a:r>
            <a:r>
              <a:rPr lang="en-US" altLang="zh-CN" b="0" i="0" dirty="0">
                <a:effectLst/>
                <a:latin typeface="Roboto" panose="02000000000000000000" pitchFamily="2" charset="0"/>
              </a:rPr>
              <a:t>Interchangeable</a:t>
            </a:r>
            <a:endParaRPr lang="en-US" altLang="zh-CN" dirty="0"/>
          </a:p>
          <a:p>
            <a:r>
              <a:rPr lang="en-US" altLang="zh-CN" dirty="0"/>
              <a:t>Safety </a:t>
            </a:r>
            <a:r>
              <a:rPr lang="en-US" altLang="zh-CN" dirty="0" err="1"/>
              <a:t>Cet,CCC,UL,FCC</a:t>
            </a:r>
            <a:r>
              <a:rPr lang="en-US" altLang="zh-CN" dirty="0"/>
              <a:t>, PSE,KC,KCC,CB,CE</a:t>
            </a:r>
          </a:p>
        </p:txBody>
      </p:sp>
      <p:sp>
        <p:nvSpPr>
          <p:cNvPr id="10" name="文本框 9">
            <a:extLst>
              <a:ext uri="{FF2B5EF4-FFF2-40B4-BE49-F238E27FC236}">
                <a16:creationId xmlns:a16="http://schemas.microsoft.com/office/drawing/2014/main" id="{982E0153-5D0F-4C9B-B625-995C9888AE82}"/>
              </a:ext>
            </a:extLst>
          </p:cNvPr>
          <p:cNvSpPr txBox="1"/>
          <p:nvPr/>
        </p:nvSpPr>
        <p:spPr>
          <a:xfrm>
            <a:off x="4299163" y="224384"/>
            <a:ext cx="3490764" cy="400110"/>
          </a:xfrm>
          <a:prstGeom prst="rect">
            <a:avLst/>
          </a:prstGeom>
          <a:noFill/>
        </p:spPr>
        <p:txBody>
          <a:bodyPr wrap="none" rtlCol="0">
            <a:spAutoFit/>
          </a:bodyPr>
          <a:lstStyle/>
          <a:p>
            <a:r>
              <a:rPr lang="en-US" altLang="zh-CN" sz="2000" b="1" dirty="0">
                <a:solidFill>
                  <a:srgbClr val="0070C0"/>
                </a:solidFill>
                <a:highlight>
                  <a:srgbClr val="FFFF00"/>
                </a:highlight>
              </a:rPr>
              <a:t>2C Type :35W, 45W,65W, 140W</a:t>
            </a:r>
            <a:endParaRPr lang="zh-CN" altLang="en-US" sz="2000" b="1" dirty="0">
              <a:solidFill>
                <a:srgbClr val="0070C0"/>
              </a:solidFill>
              <a:highlight>
                <a:srgbClr val="FFFF00"/>
              </a:highlight>
            </a:endParaRPr>
          </a:p>
        </p:txBody>
      </p:sp>
      <p:sp>
        <p:nvSpPr>
          <p:cNvPr id="31" name="六边形 30">
            <a:extLst>
              <a:ext uri="{FF2B5EF4-FFF2-40B4-BE49-F238E27FC236}">
                <a16:creationId xmlns:a16="http://schemas.microsoft.com/office/drawing/2014/main" id="{57297ED3-45FF-4226-8236-115423F9A7BE}"/>
              </a:ext>
            </a:extLst>
          </p:cNvPr>
          <p:cNvSpPr/>
          <p:nvPr>
            <p:custDataLst>
              <p:tags r:id="rId6"/>
            </p:custDataLst>
          </p:nvPr>
        </p:nvSpPr>
        <p:spPr>
          <a:xfrm>
            <a:off x="2840343" y="1018228"/>
            <a:ext cx="2963236" cy="2554514"/>
          </a:xfrm>
          <a:prstGeom prst="hexagon">
            <a:avLst/>
          </a:prstGeom>
          <a:noFill/>
          <a:ln>
            <a:solidFill>
              <a:srgbClr val="97DD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a:extLst>
              <a:ext uri="{FF2B5EF4-FFF2-40B4-BE49-F238E27FC236}">
                <a16:creationId xmlns:a16="http://schemas.microsoft.com/office/drawing/2014/main" id="{D4AB2202-0208-4AE9-BDF3-D251EEB7100F}"/>
              </a:ext>
            </a:extLst>
          </p:cNvPr>
          <p:cNvSpPr txBox="1"/>
          <p:nvPr/>
        </p:nvSpPr>
        <p:spPr>
          <a:xfrm>
            <a:off x="3662554" y="1127925"/>
            <a:ext cx="6224954" cy="369332"/>
          </a:xfrm>
          <a:prstGeom prst="rect">
            <a:avLst/>
          </a:prstGeom>
          <a:noFill/>
        </p:spPr>
        <p:txBody>
          <a:bodyPr wrap="square">
            <a:spAutoFit/>
          </a:bodyPr>
          <a:lstStyle/>
          <a:p>
            <a:pPr marL="0" indent="0">
              <a:buNone/>
            </a:pPr>
            <a:r>
              <a:rPr lang="en-US" altLang="zh-CN" b="1" dirty="0">
                <a:solidFill>
                  <a:srgbClr val="00B0F0"/>
                </a:solidFill>
              </a:rPr>
              <a:t>PT352x/35W</a:t>
            </a:r>
          </a:p>
        </p:txBody>
      </p:sp>
      <p:sp>
        <p:nvSpPr>
          <p:cNvPr id="36" name="文本框 35">
            <a:extLst>
              <a:ext uri="{FF2B5EF4-FFF2-40B4-BE49-F238E27FC236}">
                <a16:creationId xmlns:a16="http://schemas.microsoft.com/office/drawing/2014/main" id="{09BBD604-81F5-4658-AEF6-B8205B7A8C90}"/>
              </a:ext>
            </a:extLst>
          </p:cNvPr>
          <p:cNvSpPr txBox="1"/>
          <p:nvPr/>
        </p:nvSpPr>
        <p:spPr>
          <a:xfrm>
            <a:off x="-50942" y="1131536"/>
            <a:ext cx="3063876" cy="2308324"/>
          </a:xfrm>
          <a:prstGeom prst="rect">
            <a:avLst/>
          </a:prstGeom>
          <a:noFill/>
        </p:spPr>
        <p:txBody>
          <a:bodyPr wrap="square">
            <a:spAutoFit/>
          </a:bodyPr>
          <a:lstStyle/>
          <a:p>
            <a:r>
              <a:rPr lang="en-US" altLang="zh-CN" dirty="0"/>
              <a:t>Ouput:PD3.0:5V3A/9V3A/12V2.5A/15V2.33A/20V1.75A</a:t>
            </a:r>
          </a:p>
          <a:p>
            <a:pPr marL="0" indent="0">
              <a:buNone/>
            </a:pPr>
            <a:r>
              <a:rPr lang="en-US" altLang="zh-CN" dirty="0"/>
              <a:t>PPS: 3.3V-11V@3A;  C1+C2  5V4A</a:t>
            </a:r>
          </a:p>
          <a:p>
            <a:r>
              <a:rPr lang="en-US" altLang="zh-CN" dirty="0"/>
              <a:t>Size:  40*40*29mm</a:t>
            </a:r>
          </a:p>
          <a:p>
            <a:r>
              <a:rPr lang="en-US" altLang="zh-CN" dirty="0"/>
              <a:t>Pin Shape: US/JP/TW/CN/EU/KC</a:t>
            </a:r>
          </a:p>
          <a:p>
            <a:r>
              <a:rPr lang="en-US" altLang="zh-CN" dirty="0"/>
              <a:t>Safety </a:t>
            </a:r>
            <a:r>
              <a:rPr lang="en-US" altLang="zh-CN" dirty="0" err="1"/>
              <a:t>Cet</a:t>
            </a:r>
            <a:r>
              <a:rPr lang="en-US" altLang="zh-CN" dirty="0"/>
              <a:t>: CCC,CB,CE,PSE</a:t>
            </a:r>
          </a:p>
        </p:txBody>
      </p:sp>
      <p:sp>
        <p:nvSpPr>
          <p:cNvPr id="18" name="六边形 17">
            <a:extLst>
              <a:ext uri="{FF2B5EF4-FFF2-40B4-BE49-F238E27FC236}">
                <a16:creationId xmlns:a16="http://schemas.microsoft.com/office/drawing/2014/main" id="{2FD87D3B-3CFB-42DA-9CE0-D7FFA2905E93}"/>
              </a:ext>
            </a:extLst>
          </p:cNvPr>
          <p:cNvSpPr/>
          <p:nvPr>
            <p:custDataLst>
              <p:tags r:id="rId7"/>
            </p:custDataLst>
          </p:nvPr>
        </p:nvSpPr>
        <p:spPr>
          <a:xfrm>
            <a:off x="2829967" y="4115102"/>
            <a:ext cx="2963236" cy="2554514"/>
          </a:xfrm>
          <a:prstGeom prst="hexagon">
            <a:avLst/>
          </a:prstGeom>
          <a:noFill/>
          <a:ln>
            <a:solidFill>
              <a:srgbClr val="97DD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7DCD3586-72AD-4A40-AD37-3B1319ABC019}"/>
              </a:ext>
            </a:extLst>
          </p:cNvPr>
          <p:cNvSpPr txBox="1"/>
          <p:nvPr/>
        </p:nvSpPr>
        <p:spPr>
          <a:xfrm>
            <a:off x="0" y="3995678"/>
            <a:ext cx="3119943" cy="2862322"/>
          </a:xfrm>
          <a:prstGeom prst="rect">
            <a:avLst/>
          </a:prstGeom>
          <a:noFill/>
        </p:spPr>
        <p:txBody>
          <a:bodyPr wrap="square" rtlCol="0">
            <a:spAutoFit/>
          </a:bodyPr>
          <a:lstStyle/>
          <a:p>
            <a:r>
              <a:rPr lang="en-US" altLang="zh-CN" dirty="0"/>
              <a:t>USB-C1/C2 </a:t>
            </a:r>
          </a:p>
          <a:p>
            <a:r>
              <a:rPr lang="en-US" altLang="zh-CN" dirty="0"/>
              <a:t>Ouput:PD3.0:5V3A/9V3A/12V3A/15V3A/20V2,25A</a:t>
            </a:r>
          </a:p>
          <a:p>
            <a:pPr marL="0" indent="0">
              <a:buNone/>
            </a:pPr>
            <a:r>
              <a:rPr lang="en-US" altLang="zh-CN" dirty="0"/>
              <a:t>PPS:       3.3V-11V@4.05A;</a:t>
            </a:r>
          </a:p>
          <a:p>
            <a:pPr marL="0" indent="0">
              <a:buNone/>
            </a:pPr>
            <a:r>
              <a:rPr lang="en-US" altLang="zh-CN" dirty="0"/>
              <a:t>      C1+C2  20WPD+20WPD</a:t>
            </a:r>
          </a:p>
          <a:p>
            <a:r>
              <a:rPr lang="en-US" altLang="zh-CN" dirty="0"/>
              <a:t>Size:  62*32*30mm</a:t>
            </a:r>
          </a:p>
          <a:p>
            <a:r>
              <a:rPr lang="en-US" altLang="zh-CN" dirty="0"/>
              <a:t>Pin Shape: US/JP/TW/CN/EU/KC</a:t>
            </a:r>
          </a:p>
          <a:p>
            <a:r>
              <a:rPr lang="en-US" altLang="zh-CN" dirty="0"/>
              <a:t>Safety </a:t>
            </a:r>
            <a:r>
              <a:rPr lang="en-US" altLang="zh-CN" dirty="0" err="1"/>
              <a:t>Cet</a:t>
            </a:r>
            <a:r>
              <a:rPr lang="en-US" altLang="zh-CN" dirty="0"/>
              <a:t>: CCC,CB,CE,PSE</a:t>
            </a:r>
          </a:p>
          <a:p>
            <a:endParaRPr lang="zh-CN" altLang="en-US" dirty="0"/>
          </a:p>
        </p:txBody>
      </p:sp>
      <p:sp>
        <p:nvSpPr>
          <p:cNvPr id="3" name="文本框 2">
            <a:extLst>
              <a:ext uri="{FF2B5EF4-FFF2-40B4-BE49-F238E27FC236}">
                <a16:creationId xmlns:a16="http://schemas.microsoft.com/office/drawing/2014/main" id="{FA4CA2F9-A2EC-46ED-B614-4CE9CDE6D694}"/>
              </a:ext>
            </a:extLst>
          </p:cNvPr>
          <p:cNvSpPr txBox="1"/>
          <p:nvPr/>
        </p:nvSpPr>
        <p:spPr>
          <a:xfrm>
            <a:off x="3526886" y="4242289"/>
            <a:ext cx="1417376" cy="646331"/>
          </a:xfrm>
          <a:prstGeom prst="rect">
            <a:avLst/>
          </a:prstGeom>
          <a:noFill/>
        </p:spPr>
        <p:txBody>
          <a:bodyPr wrap="none" rtlCol="0">
            <a:spAutoFit/>
          </a:bodyPr>
          <a:lstStyle/>
          <a:p>
            <a:r>
              <a:rPr lang="en-US" altLang="zh-CN" dirty="0">
                <a:solidFill>
                  <a:srgbClr val="FF0000"/>
                </a:solidFill>
              </a:rPr>
              <a:t>PT452x/45W</a:t>
            </a:r>
          </a:p>
          <a:p>
            <a:r>
              <a:rPr lang="en-US" altLang="zh-CN" dirty="0">
                <a:solidFill>
                  <a:srgbClr val="FF0000"/>
                </a:solidFill>
              </a:rPr>
              <a:t>     Designing </a:t>
            </a:r>
            <a:endParaRPr lang="zh-CN" altLang="en-US" dirty="0">
              <a:solidFill>
                <a:srgbClr val="FF0000"/>
              </a:solidFill>
            </a:endParaRPr>
          </a:p>
        </p:txBody>
      </p:sp>
    </p:spTree>
    <p:custDataLst>
      <p:tags r:id="rId1"/>
    </p:custDataLst>
    <p:extLst>
      <p:ext uri="{BB962C8B-B14F-4D97-AF65-F5344CB8AC3E}">
        <p14:creationId xmlns:p14="http://schemas.microsoft.com/office/powerpoint/2010/main" val="521762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18"/>
          <a:stretch>
            <a:fillRect t="-9000" b="-9000"/>
          </a:stretch>
        </a:blipFill>
        <a:effectLst/>
      </p:bgPr>
    </p:bg>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289D6B2F-2C50-4E59-A12E-B15E1DFFF9E7}"/>
              </a:ext>
            </a:extLst>
          </p:cNvPr>
          <p:cNvPicPr>
            <a:picLocks noChangeAspect="1"/>
          </p:cNvPicPr>
          <p:nvPr/>
        </p:nvPicPr>
        <p:blipFill rotWithShape="1">
          <a:blip r:embed="rId19"/>
          <a:srcRect l="24950" t="30243" r="24621" b="15995"/>
          <a:stretch/>
        </p:blipFill>
        <p:spPr>
          <a:xfrm>
            <a:off x="1133474" y="966788"/>
            <a:ext cx="3254755" cy="2350026"/>
          </a:xfrm>
          <a:prstGeom prst="rect">
            <a:avLst/>
          </a:prstGeom>
        </p:spPr>
      </p:pic>
      <p:grpSp>
        <p:nvGrpSpPr>
          <p:cNvPr id="12" name="组合 11"/>
          <p:cNvGrpSpPr/>
          <p:nvPr>
            <p:custDataLst>
              <p:tags r:id="rId2"/>
            </p:custDataLst>
          </p:nvPr>
        </p:nvGrpSpPr>
        <p:grpSpPr>
          <a:xfrm rot="10800000">
            <a:off x="833436" y="1213990"/>
            <a:ext cx="3919433" cy="2624479"/>
            <a:chOff x="2983592" y="2530928"/>
            <a:chExt cx="4705350" cy="4464050"/>
          </a:xfrm>
        </p:grpSpPr>
        <p:cxnSp>
          <p:nvCxnSpPr>
            <p:cNvPr id="13" name="直接连接符 12"/>
            <p:cNvCxnSpPr/>
            <p:nvPr>
              <p:custDataLst>
                <p:tags r:id="rId11"/>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12"/>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13"/>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custDataLst>
                <p:tags r:id="rId14"/>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15"/>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19" name="矩形 18"/>
          <p:cNvSpPr/>
          <p:nvPr/>
        </p:nvSpPr>
        <p:spPr>
          <a:xfrm>
            <a:off x="852492" y="3955872"/>
            <a:ext cx="5327244" cy="2390648"/>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5"/>
          </a:p>
        </p:txBody>
      </p:sp>
      <p:sp>
        <p:nvSpPr>
          <p:cNvPr id="29" name="矩形 28"/>
          <p:cNvSpPr/>
          <p:nvPr>
            <p:custDataLst>
              <p:tags r:id="rId3"/>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custDataLst>
              <p:tags r:id="rId4"/>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E14A1590-3099-4A38-AF6C-66F38EA56AEB}"/>
              </a:ext>
            </a:extLst>
          </p:cNvPr>
          <p:cNvPicPr>
            <a:picLocks noChangeAspect="1"/>
          </p:cNvPicPr>
          <p:nvPr/>
        </p:nvPicPr>
        <p:blipFill>
          <a:blip r:embed="rId20"/>
          <a:stretch>
            <a:fillRect/>
          </a:stretch>
        </p:blipFill>
        <p:spPr>
          <a:xfrm>
            <a:off x="7552374" y="1517450"/>
            <a:ext cx="2239851" cy="1842668"/>
          </a:xfrm>
          <a:prstGeom prst="rect">
            <a:avLst/>
          </a:prstGeom>
        </p:spPr>
      </p:pic>
      <p:grpSp>
        <p:nvGrpSpPr>
          <p:cNvPr id="25" name="组合 24">
            <a:extLst>
              <a:ext uri="{FF2B5EF4-FFF2-40B4-BE49-F238E27FC236}">
                <a16:creationId xmlns:a16="http://schemas.microsoft.com/office/drawing/2014/main" id="{75CB03D6-7314-4169-8A1E-F0B229C7F7E4}"/>
              </a:ext>
            </a:extLst>
          </p:cNvPr>
          <p:cNvGrpSpPr/>
          <p:nvPr>
            <p:custDataLst>
              <p:tags r:id="rId5"/>
            </p:custDataLst>
          </p:nvPr>
        </p:nvGrpSpPr>
        <p:grpSpPr>
          <a:xfrm rot="10800000">
            <a:off x="7026886" y="1251351"/>
            <a:ext cx="3919433" cy="2540501"/>
            <a:chOff x="2983592" y="2530928"/>
            <a:chExt cx="4705350" cy="4464050"/>
          </a:xfrm>
        </p:grpSpPr>
        <p:cxnSp>
          <p:nvCxnSpPr>
            <p:cNvPr id="27" name="直接连接符 26">
              <a:extLst>
                <a:ext uri="{FF2B5EF4-FFF2-40B4-BE49-F238E27FC236}">
                  <a16:creationId xmlns:a16="http://schemas.microsoft.com/office/drawing/2014/main" id="{5927ADBD-3311-4095-8867-B870A7806C40}"/>
                </a:ext>
              </a:extLst>
            </p:cNvPr>
            <p:cNvCxnSpPr/>
            <p:nvPr>
              <p:custDataLst>
                <p:tags r:id="rId6"/>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F4CDE910-AAB5-4370-85FE-42E53E055A99}"/>
                </a:ext>
              </a:extLst>
            </p:cNvPr>
            <p:cNvCxnSpPr/>
            <p:nvPr>
              <p:custDataLst>
                <p:tags r:id="rId7"/>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id="{81AA12DC-3C69-43B3-AF1F-F178395CF365}"/>
                </a:ext>
              </a:extLst>
            </p:cNvPr>
            <p:cNvCxnSpPr/>
            <p:nvPr>
              <p:custDataLst>
                <p:tags r:id="rId8"/>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EBDCBC98-CDC3-4649-9385-68860009C2CA}"/>
                </a:ext>
              </a:extLst>
            </p:cNvPr>
            <p:cNvCxnSpPr/>
            <p:nvPr>
              <p:custDataLst>
                <p:tags r:id="rId9"/>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id="{6C08ADE2-B9F8-4497-8847-44ED95F277F3}"/>
                </a:ext>
              </a:extLst>
            </p:cNvPr>
            <p:cNvCxnSpPr/>
            <p:nvPr>
              <p:custDataLst>
                <p:tags r:id="rId10"/>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11" name="文本框 10">
            <a:extLst>
              <a:ext uri="{FF2B5EF4-FFF2-40B4-BE49-F238E27FC236}">
                <a16:creationId xmlns:a16="http://schemas.microsoft.com/office/drawing/2014/main" id="{F7FD034B-5156-4FFB-AF9B-EC95F3E027AD}"/>
              </a:ext>
            </a:extLst>
          </p:cNvPr>
          <p:cNvSpPr txBox="1"/>
          <p:nvPr/>
        </p:nvSpPr>
        <p:spPr>
          <a:xfrm>
            <a:off x="1542797" y="3400838"/>
            <a:ext cx="2061783" cy="369332"/>
          </a:xfrm>
          <a:prstGeom prst="rect">
            <a:avLst/>
          </a:prstGeom>
          <a:noFill/>
        </p:spPr>
        <p:txBody>
          <a:bodyPr wrap="none" rtlCol="0">
            <a:spAutoFit/>
          </a:bodyPr>
          <a:lstStyle/>
          <a:p>
            <a:r>
              <a:rPr lang="en-US" altLang="zh-CN" b="1" dirty="0">
                <a:solidFill>
                  <a:srgbClr val="00B0F0"/>
                </a:solidFill>
              </a:rPr>
              <a:t>PQ352x/35W/1C1A</a:t>
            </a:r>
            <a:endParaRPr lang="zh-CN" altLang="en-US" b="1" dirty="0">
              <a:solidFill>
                <a:srgbClr val="00B0F0"/>
              </a:solidFill>
            </a:endParaRPr>
          </a:p>
        </p:txBody>
      </p:sp>
      <p:sp>
        <p:nvSpPr>
          <p:cNvPr id="18" name="文本框 17">
            <a:extLst>
              <a:ext uri="{FF2B5EF4-FFF2-40B4-BE49-F238E27FC236}">
                <a16:creationId xmlns:a16="http://schemas.microsoft.com/office/drawing/2014/main" id="{C56B7B7C-205B-40A1-8551-0A72BB5D583E}"/>
              </a:ext>
            </a:extLst>
          </p:cNvPr>
          <p:cNvSpPr txBox="1"/>
          <p:nvPr/>
        </p:nvSpPr>
        <p:spPr>
          <a:xfrm>
            <a:off x="833434" y="3915026"/>
            <a:ext cx="5346297" cy="2585323"/>
          </a:xfrm>
          <a:prstGeom prst="rect">
            <a:avLst/>
          </a:prstGeom>
          <a:noFill/>
        </p:spPr>
        <p:txBody>
          <a:bodyPr wrap="square" rtlCol="0">
            <a:spAutoFit/>
          </a:bodyPr>
          <a:lstStyle/>
          <a:p>
            <a:r>
              <a:rPr lang="en-US" altLang="zh-CN" dirty="0"/>
              <a:t>Input :   100-240V</a:t>
            </a:r>
          </a:p>
          <a:p>
            <a:r>
              <a:rPr lang="en-US" altLang="zh-CN" dirty="0" err="1"/>
              <a:t>Ouput</a:t>
            </a:r>
            <a:r>
              <a:rPr lang="en-US" altLang="zh-CN" dirty="0"/>
              <a:t>:</a:t>
            </a:r>
          </a:p>
          <a:p>
            <a:r>
              <a:rPr lang="en-US" altLang="zh-CN" dirty="0"/>
              <a:t>USB-A:QC/SCP:4.5V5A/5V4A/9V3A/12V2.5A/20V1.5A</a:t>
            </a:r>
          </a:p>
          <a:p>
            <a:pPr marL="0" indent="0">
              <a:buNone/>
            </a:pPr>
            <a:r>
              <a:rPr lang="en-US" altLang="zh-CN" dirty="0"/>
              <a:t>USB-C:PD3.0:5V3A/9V3A/12V2.5A/15V2.33A/20V1.75A</a:t>
            </a:r>
          </a:p>
          <a:p>
            <a:pPr marL="0" indent="0">
              <a:buNone/>
            </a:pPr>
            <a:r>
              <a:rPr lang="en-US" altLang="zh-CN" dirty="0"/>
              <a:t>PPS:  3.3V-11V@3A;  C+A:5V4A</a:t>
            </a:r>
          </a:p>
          <a:p>
            <a:r>
              <a:rPr lang="en-US" altLang="zh-CN" dirty="0"/>
              <a:t>Size: 40*40*29mm</a:t>
            </a:r>
          </a:p>
          <a:p>
            <a:r>
              <a:rPr lang="en-US" altLang="zh-CN" dirty="0"/>
              <a:t>Pin Shape: US/JP/TW/CN/EU/KC</a:t>
            </a:r>
          </a:p>
          <a:p>
            <a:r>
              <a:rPr lang="en-US" altLang="zh-CN" dirty="0"/>
              <a:t>Safety </a:t>
            </a:r>
            <a:r>
              <a:rPr lang="en-US" altLang="zh-CN" dirty="0" err="1"/>
              <a:t>Cet</a:t>
            </a:r>
            <a:r>
              <a:rPr lang="en-US" altLang="zh-CN" dirty="0"/>
              <a:t>: CCC,CB,CE,PSE </a:t>
            </a:r>
          </a:p>
          <a:p>
            <a:endParaRPr lang="zh-CN" altLang="en-US" dirty="0"/>
          </a:p>
        </p:txBody>
      </p:sp>
      <p:sp>
        <p:nvSpPr>
          <p:cNvPr id="35" name="矩形 34">
            <a:extLst>
              <a:ext uri="{FF2B5EF4-FFF2-40B4-BE49-F238E27FC236}">
                <a16:creationId xmlns:a16="http://schemas.microsoft.com/office/drawing/2014/main" id="{5C7194A3-3151-40DE-BF2E-8312A2903BDC}"/>
              </a:ext>
            </a:extLst>
          </p:cNvPr>
          <p:cNvSpPr/>
          <p:nvPr/>
        </p:nvSpPr>
        <p:spPr>
          <a:xfrm>
            <a:off x="6531485" y="3955872"/>
            <a:ext cx="5327244" cy="2390648"/>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5"/>
          </a:p>
        </p:txBody>
      </p:sp>
      <p:sp>
        <p:nvSpPr>
          <p:cNvPr id="21" name="文本框 20">
            <a:extLst>
              <a:ext uri="{FF2B5EF4-FFF2-40B4-BE49-F238E27FC236}">
                <a16:creationId xmlns:a16="http://schemas.microsoft.com/office/drawing/2014/main" id="{D5962CDF-C9C7-496D-BBC3-5CE38F85731B}"/>
              </a:ext>
            </a:extLst>
          </p:cNvPr>
          <p:cNvSpPr txBox="1"/>
          <p:nvPr/>
        </p:nvSpPr>
        <p:spPr>
          <a:xfrm>
            <a:off x="6461090" y="3915026"/>
            <a:ext cx="5327244" cy="2585323"/>
          </a:xfrm>
          <a:prstGeom prst="rect">
            <a:avLst/>
          </a:prstGeom>
          <a:noFill/>
        </p:spPr>
        <p:txBody>
          <a:bodyPr wrap="square" rtlCol="0">
            <a:spAutoFit/>
          </a:bodyPr>
          <a:lstStyle/>
          <a:p>
            <a:r>
              <a:rPr lang="en-US" altLang="zh-CN" dirty="0"/>
              <a:t>Input :   100-240V</a:t>
            </a:r>
          </a:p>
          <a:p>
            <a:r>
              <a:rPr lang="en-US" altLang="zh-CN" dirty="0"/>
              <a:t>Output:</a:t>
            </a:r>
          </a:p>
          <a:p>
            <a:r>
              <a:rPr lang="en-US" altLang="zh-CN" dirty="0"/>
              <a:t>USB-C:  PD3.0:5V3A/9V3A/12V3A/15V3A/20V3.25A</a:t>
            </a:r>
          </a:p>
          <a:p>
            <a:pPr marL="0" indent="0">
              <a:buNone/>
            </a:pPr>
            <a:r>
              <a:rPr lang="en-US" altLang="zh-CN" dirty="0"/>
              <a:t>USB-A:QC3.0:5V3A,9V2A/12V1.5A</a:t>
            </a:r>
          </a:p>
          <a:p>
            <a:r>
              <a:rPr lang="en-US" altLang="zh-CN" dirty="0"/>
              <a:t> PPS:3.3V-11V@3A;  C+A:45WPD+18WQC</a:t>
            </a:r>
          </a:p>
          <a:p>
            <a:r>
              <a:rPr lang="en-US" altLang="zh-CN" dirty="0"/>
              <a:t>Size:      41*66*29mm</a:t>
            </a:r>
          </a:p>
          <a:p>
            <a:r>
              <a:rPr lang="en-US" altLang="zh-CN" dirty="0"/>
              <a:t>Pin Shape: US/JP/TW/CN/EU/KC/UK</a:t>
            </a:r>
          </a:p>
          <a:p>
            <a:r>
              <a:rPr lang="en-US" altLang="zh-CN" dirty="0"/>
              <a:t>Safety </a:t>
            </a:r>
            <a:r>
              <a:rPr lang="en-US" altLang="zh-CN" dirty="0" err="1"/>
              <a:t>Cet</a:t>
            </a:r>
            <a:r>
              <a:rPr lang="en-US" altLang="zh-CN" dirty="0"/>
              <a:t>: CCC,ETL,FCC,CB,CE,PSE,KC,KCC,</a:t>
            </a:r>
          </a:p>
          <a:p>
            <a:endParaRPr lang="zh-CN" altLang="en-US" dirty="0"/>
          </a:p>
        </p:txBody>
      </p:sp>
      <p:sp>
        <p:nvSpPr>
          <p:cNvPr id="36" name="文本框 35">
            <a:extLst>
              <a:ext uri="{FF2B5EF4-FFF2-40B4-BE49-F238E27FC236}">
                <a16:creationId xmlns:a16="http://schemas.microsoft.com/office/drawing/2014/main" id="{8150C98E-099E-4D7B-BE5E-5003348BF43E}"/>
              </a:ext>
            </a:extLst>
          </p:cNvPr>
          <p:cNvSpPr txBox="1"/>
          <p:nvPr/>
        </p:nvSpPr>
        <p:spPr>
          <a:xfrm>
            <a:off x="7641407" y="3401882"/>
            <a:ext cx="2061783" cy="369332"/>
          </a:xfrm>
          <a:prstGeom prst="rect">
            <a:avLst/>
          </a:prstGeom>
          <a:noFill/>
        </p:spPr>
        <p:txBody>
          <a:bodyPr wrap="none" rtlCol="0">
            <a:spAutoFit/>
          </a:bodyPr>
          <a:lstStyle/>
          <a:p>
            <a:r>
              <a:rPr lang="en-US" altLang="zh-CN" b="1" dirty="0">
                <a:solidFill>
                  <a:srgbClr val="00B0F0"/>
                </a:solidFill>
              </a:rPr>
              <a:t>PQ656x/65W/1C1A</a:t>
            </a:r>
            <a:endParaRPr lang="zh-CN" altLang="en-US" b="1" dirty="0">
              <a:solidFill>
                <a:srgbClr val="00B0F0"/>
              </a:solidFill>
            </a:endParaRPr>
          </a:p>
        </p:txBody>
      </p:sp>
      <p:sp>
        <p:nvSpPr>
          <p:cNvPr id="37" name="文本框 36">
            <a:extLst>
              <a:ext uri="{FF2B5EF4-FFF2-40B4-BE49-F238E27FC236}">
                <a16:creationId xmlns:a16="http://schemas.microsoft.com/office/drawing/2014/main" id="{19E80C58-7611-41CF-95B7-4F71980DC3B7}"/>
              </a:ext>
            </a:extLst>
          </p:cNvPr>
          <p:cNvSpPr txBox="1"/>
          <p:nvPr/>
        </p:nvSpPr>
        <p:spPr>
          <a:xfrm>
            <a:off x="4598812" y="444230"/>
            <a:ext cx="2516202" cy="400110"/>
          </a:xfrm>
          <a:prstGeom prst="rect">
            <a:avLst/>
          </a:prstGeom>
          <a:noFill/>
        </p:spPr>
        <p:txBody>
          <a:bodyPr wrap="none" rtlCol="0">
            <a:spAutoFit/>
          </a:bodyPr>
          <a:lstStyle/>
          <a:p>
            <a:r>
              <a:rPr lang="en-US" altLang="zh-CN" sz="2000" b="1" dirty="0">
                <a:solidFill>
                  <a:srgbClr val="0070C0"/>
                </a:solidFill>
                <a:highlight>
                  <a:srgbClr val="FFFF00"/>
                </a:highlight>
              </a:rPr>
              <a:t>1C1A Type :35W, 65W</a:t>
            </a:r>
            <a:endParaRPr lang="zh-CN" altLang="en-US" sz="2000" b="1" dirty="0">
              <a:solidFill>
                <a:srgbClr val="0070C0"/>
              </a:solidFill>
              <a:highlight>
                <a:srgbClr val="FFFF00"/>
              </a:highlight>
            </a:endParaRP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9AD3B91A-CEC3-4388-A506-850A18213B32}"/>
              </a:ext>
            </a:extLst>
          </p:cNvPr>
          <p:cNvPicPr>
            <a:picLocks noChangeAspect="1"/>
          </p:cNvPicPr>
          <p:nvPr/>
        </p:nvPicPr>
        <p:blipFill rotWithShape="1">
          <a:blip r:embed="rId7"/>
          <a:srcRect l="24051" t="39611" r="19643" b="12686"/>
          <a:stretch/>
        </p:blipFill>
        <p:spPr>
          <a:xfrm>
            <a:off x="5203530" y="1174450"/>
            <a:ext cx="2748362" cy="1576561"/>
          </a:xfrm>
          <a:prstGeom prst="rect">
            <a:avLst/>
          </a:prstGeom>
        </p:spPr>
      </p:pic>
      <p:sp>
        <p:nvSpPr>
          <p:cNvPr id="29" name="矩形 28"/>
          <p:cNvSpPr/>
          <p:nvPr>
            <p:custDataLst>
              <p:tags r:id="rId2"/>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3"/>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六边形 24"/>
          <p:cNvSpPr/>
          <p:nvPr>
            <p:custDataLst>
              <p:tags r:id="rId4"/>
            </p:custDataLst>
          </p:nvPr>
        </p:nvSpPr>
        <p:spPr>
          <a:xfrm>
            <a:off x="5087083" y="685474"/>
            <a:ext cx="2963236" cy="2554514"/>
          </a:xfrm>
          <a:prstGeom prst="hexagon">
            <a:avLst/>
          </a:prstGeom>
          <a:noFill/>
          <a:ln>
            <a:solidFill>
              <a:srgbClr val="97DD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内容占位符 2">
            <a:extLst>
              <a:ext uri="{FF2B5EF4-FFF2-40B4-BE49-F238E27FC236}">
                <a16:creationId xmlns:a16="http://schemas.microsoft.com/office/drawing/2014/main" id="{D34A1AA2-92C6-440C-A584-AE969F05ACEC}"/>
              </a:ext>
            </a:extLst>
          </p:cNvPr>
          <p:cNvSpPr txBox="1">
            <a:spLocks/>
          </p:cNvSpPr>
          <p:nvPr/>
        </p:nvSpPr>
        <p:spPr>
          <a:xfrm>
            <a:off x="5452316" y="919862"/>
            <a:ext cx="3319460" cy="3152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CN" sz="1800" dirty="0">
                <a:solidFill>
                  <a:srgbClr val="C00000"/>
                </a:solidFill>
              </a:rPr>
              <a:t> PQ1005D/100W/PFC</a:t>
            </a:r>
            <a:endParaRPr lang="zh-CN" altLang="en-US" sz="1800" dirty="0">
              <a:solidFill>
                <a:srgbClr val="C00000"/>
              </a:solidFill>
            </a:endParaRPr>
          </a:p>
        </p:txBody>
      </p:sp>
      <p:sp>
        <p:nvSpPr>
          <p:cNvPr id="20" name="文本框 19">
            <a:extLst>
              <a:ext uri="{FF2B5EF4-FFF2-40B4-BE49-F238E27FC236}">
                <a16:creationId xmlns:a16="http://schemas.microsoft.com/office/drawing/2014/main" id="{E43FD981-F49C-418E-90F7-9AF259C42606}"/>
              </a:ext>
            </a:extLst>
          </p:cNvPr>
          <p:cNvSpPr txBox="1"/>
          <p:nvPr/>
        </p:nvSpPr>
        <p:spPr>
          <a:xfrm>
            <a:off x="8136551" y="558105"/>
            <a:ext cx="3895958" cy="2585323"/>
          </a:xfrm>
          <a:prstGeom prst="rect">
            <a:avLst/>
          </a:prstGeom>
          <a:noFill/>
        </p:spPr>
        <p:txBody>
          <a:bodyPr wrap="square">
            <a:spAutoFit/>
          </a:bodyPr>
          <a:lstStyle/>
          <a:p>
            <a:r>
              <a:rPr lang="en-US" altLang="zh-CN" dirty="0"/>
              <a:t>USBC1/C2:PD3.0:5V3A/9V3A/12V3A/15V3A/20V5A</a:t>
            </a:r>
          </a:p>
          <a:p>
            <a:r>
              <a:rPr lang="en-US" altLang="zh-CN" dirty="0"/>
              <a:t>USBA:QC/SCP/4.5V5A/5V4A/9V3A/12V2.5A/20V1.5A</a:t>
            </a:r>
          </a:p>
          <a:p>
            <a:r>
              <a:rPr lang="en-US" altLang="zh-CN" dirty="0"/>
              <a:t>Size: 85*42*32</a:t>
            </a:r>
          </a:p>
          <a:p>
            <a:r>
              <a:rPr lang="en-US" altLang="zh-CN" dirty="0"/>
              <a:t>Pin Shape: D</a:t>
            </a:r>
            <a:r>
              <a:rPr lang="en-US" altLang="zh-CN" b="0" i="0" dirty="0">
                <a:effectLst/>
                <a:latin typeface="Roboto" panose="02000000000000000000" pitchFamily="2" charset="0"/>
              </a:rPr>
              <a:t>esktop/C8</a:t>
            </a:r>
            <a:endParaRPr lang="en-US" altLang="zh-CN" dirty="0"/>
          </a:p>
          <a:p>
            <a:r>
              <a:rPr lang="en-US" altLang="zh-CN" dirty="0"/>
              <a:t>Safety </a:t>
            </a:r>
            <a:r>
              <a:rPr lang="en-US" altLang="zh-CN" dirty="0" err="1"/>
              <a:t>Cet,CCC</a:t>
            </a:r>
            <a:r>
              <a:rPr lang="en-US" altLang="zh-CN" dirty="0"/>
              <a:t>, PSE,</a:t>
            </a:r>
          </a:p>
          <a:p>
            <a:r>
              <a:rPr lang="en-US" altLang="zh-CN" b="0" i="0" dirty="0">
                <a:effectLst/>
                <a:latin typeface="Roboto" panose="02000000000000000000" pitchFamily="2" charset="0"/>
              </a:rPr>
              <a:t>Special technology</a:t>
            </a:r>
            <a:r>
              <a:rPr lang="zh-CN" altLang="en-US" b="0" i="0" dirty="0">
                <a:effectLst/>
                <a:latin typeface="Roboto" panose="02000000000000000000" pitchFamily="2" charset="0"/>
              </a:rPr>
              <a:t>：</a:t>
            </a:r>
            <a:r>
              <a:rPr lang="en-US" altLang="zh-CN" b="0" i="0" dirty="0" err="1">
                <a:effectLst/>
                <a:latin typeface="Roboto" panose="02000000000000000000" pitchFamily="2" charset="0"/>
              </a:rPr>
              <a:t>PCBATransformer</a:t>
            </a:r>
            <a:r>
              <a:rPr lang="en-US" altLang="zh-CN" b="0" i="0" dirty="0">
                <a:effectLst/>
                <a:latin typeface="Roboto" panose="02000000000000000000" pitchFamily="2" charset="0"/>
              </a:rPr>
              <a:t> </a:t>
            </a:r>
            <a:endParaRPr lang="en-US" altLang="zh-CN" dirty="0"/>
          </a:p>
        </p:txBody>
      </p:sp>
      <p:sp>
        <p:nvSpPr>
          <p:cNvPr id="10" name="文本框 9">
            <a:extLst>
              <a:ext uri="{FF2B5EF4-FFF2-40B4-BE49-F238E27FC236}">
                <a16:creationId xmlns:a16="http://schemas.microsoft.com/office/drawing/2014/main" id="{982E0153-5D0F-4C9B-B625-995C9888AE82}"/>
              </a:ext>
            </a:extLst>
          </p:cNvPr>
          <p:cNvSpPr txBox="1"/>
          <p:nvPr/>
        </p:nvSpPr>
        <p:spPr>
          <a:xfrm>
            <a:off x="4299163" y="224384"/>
            <a:ext cx="3312061" cy="400110"/>
          </a:xfrm>
          <a:prstGeom prst="rect">
            <a:avLst/>
          </a:prstGeom>
          <a:noFill/>
        </p:spPr>
        <p:txBody>
          <a:bodyPr wrap="none" rtlCol="0">
            <a:spAutoFit/>
          </a:bodyPr>
          <a:lstStyle/>
          <a:p>
            <a:r>
              <a:rPr lang="en-US" altLang="zh-CN" sz="2000" b="1" dirty="0">
                <a:solidFill>
                  <a:srgbClr val="0070C0"/>
                </a:solidFill>
                <a:highlight>
                  <a:srgbClr val="FFFF00"/>
                </a:highlight>
              </a:rPr>
              <a:t>2C1A Type :65W,100W,140W</a:t>
            </a:r>
            <a:endParaRPr lang="zh-CN" altLang="en-US" sz="2000" b="1" dirty="0">
              <a:solidFill>
                <a:srgbClr val="0070C0"/>
              </a:solidFill>
              <a:highlight>
                <a:srgbClr val="FFFF00"/>
              </a:highlight>
            </a:endParaRPr>
          </a:p>
        </p:txBody>
      </p:sp>
      <p:sp>
        <p:nvSpPr>
          <p:cNvPr id="5" name="矩形: 圆角 4">
            <a:extLst>
              <a:ext uri="{FF2B5EF4-FFF2-40B4-BE49-F238E27FC236}">
                <a16:creationId xmlns:a16="http://schemas.microsoft.com/office/drawing/2014/main" id="{104E767C-9A12-4050-95CC-D332BEFB3DA7}"/>
              </a:ext>
            </a:extLst>
          </p:cNvPr>
          <p:cNvSpPr/>
          <p:nvPr/>
        </p:nvSpPr>
        <p:spPr>
          <a:xfrm>
            <a:off x="0" y="388052"/>
            <a:ext cx="3738060" cy="337176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altLang="zh-CN" dirty="0"/>
              <a:t>C1/C2:PD3.0:5V3A/9V3A/12V2.5A/15V3A/20V3.25A</a:t>
            </a:r>
          </a:p>
          <a:p>
            <a:pPr marL="0" indent="0">
              <a:buNone/>
            </a:pPr>
            <a:r>
              <a:rPr lang="en-US" altLang="zh-CN" dirty="0"/>
              <a:t>PPS:       3.3V-11V@5A;</a:t>
            </a:r>
          </a:p>
          <a:p>
            <a:pPr marL="0" indent="0">
              <a:buNone/>
            </a:pPr>
            <a:r>
              <a:rPr lang="en-US" altLang="zh-CN" dirty="0"/>
              <a:t>USBA:QC/SCP/4.5V5A/5V4A/9V3A/12V2.5A/20V1.5A</a:t>
            </a:r>
          </a:p>
          <a:p>
            <a:pPr marL="0" indent="0">
              <a:buNone/>
            </a:pPr>
            <a:r>
              <a:rPr lang="en-US" altLang="zh-CN" dirty="0"/>
              <a:t>C1+(C2+A):45WPD+(5V3A)</a:t>
            </a:r>
          </a:p>
          <a:p>
            <a:r>
              <a:rPr lang="en-US" altLang="zh-CN" dirty="0"/>
              <a:t>Size: 66*41</a:t>
            </a:r>
            <a:r>
              <a:rPr lang="zh-CN" altLang="en-US" dirty="0"/>
              <a:t>*</a:t>
            </a:r>
            <a:r>
              <a:rPr lang="en-US" altLang="zh-CN" dirty="0"/>
              <a:t>29</a:t>
            </a:r>
          </a:p>
          <a:p>
            <a:r>
              <a:rPr lang="en-US" altLang="zh-CN" dirty="0"/>
              <a:t>Pin Shape: US/JP/TW/CN/EU/KC/UK</a:t>
            </a:r>
          </a:p>
          <a:p>
            <a:r>
              <a:rPr lang="en-US" altLang="zh-CN" dirty="0"/>
              <a:t>Safety </a:t>
            </a:r>
            <a:r>
              <a:rPr lang="en-US" altLang="zh-CN" dirty="0" err="1"/>
              <a:t>Cet</a:t>
            </a:r>
            <a:r>
              <a:rPr lang="en-US" altLang="zh-CN" dirty="0"/>
              <a:t>: CCC,ETL,FCC,CB,CE,PSE,KC,KCC</a:t>
            </a:r>
          </a:p>
          <a:p>
            <a:pPr algn="ctr"/>
            <a:endParaRPr lang="zh-CN" altLang="en-US" dirty="0"/>
          </a:p>
        </p:txBody>
      </p:sp>
      <p:pic>
        <p:nvPicPr>
          <p:cNvPr id="23" name="图片 22">
            <a:extLst>
              <a:ext uri="{FF2B5EF4-FFF2-40B4-BE49-F238E27FC236}">
                <a16:creationId xmlns:a16="http://schemas.microsoft.com/office/drawing/2014/main" id="{E868A542-F206-4133-B63B-3A570FBA770E}"/>
              </a:ext>
            </a:extLst>
          </p:cNvPr>
          <p:cNvPicPr>
            <a:picLocks noChangeAspect="1"/>
          </p:cNvPicPr>
          <p:nvPr/>
        </p:nvPicPr>
        <p:blipFill rotWithShape="1">
          <a:blip r:embed="rId8"/>
          <a:srcRect l="38435" t="42296" r="29858" b="16155"/>
          <a:stretch/>
        </p:blipFill>
        <p:spPr>
          <a:xfrm>
            <a:off x="2637822" y="1482524"/>
            <a:ext cx="2200475" cy="1576560"/>
          </a:xfrm>
          <a:prstGeom prst="rect">
            <a:avLst/>
          </a:prstGeom>
        </p:spPr>
      </p:pic>
      <p:sp>
        <p:nvSpPr>
          <p:cNvPr id="34" name="文本框 33">
            <a:extLst>
              <a:ext uri="{FF2B5EF4-FFF2-40B4-BE49-F238E27FC236}">
                <a16:creationId xmlns:a16="http://schemas.microsoft.com/office/drawing/2014/main" id="{D4AB2202-0208-4AE9-BDF3-D251EEB7100F}"/>
              </a:ext>
            </a:extLst>
          </p:cNvPr>
          <p:cNvSpPr txBox="1"/>
          <p:nvPr/>
        </p:nvSpPr>
        <p:spPr>
          <a:xfrm>
            <a:off x="3005560" y="1889271"/>
            <a:ext cx="1428903" cy="369332"/>
          </a:xfrm>
          <a:prstGeom prst="rect">
            <a:avLst/>
          </a:prstGeom>
          <a:noFill/>
        </p:spPr>
        <p:txBody>
          <a:bodyPr wrap="square">
            <a:spAutoFit/>
          </a:bodyPr>
          <a:lstStyle/>
          <a:p>
            <a:pPr marL="0" indent="0">
              <a:buNone/>
            </a:pPr>
            <a:r>
              <a:rPr lang="en-US" altLang="zh-CN" dirty="0">
                <a:solidFill>
                  <a:srgbClr val="C00000"/>
                </a:solidFill>
              </a:rPr>
              <a:t>PQ655x/65W</a:t>
            </a:r>
          </a:p>
        </p:txBody>
      </p:sp>
      <p:sp>
        <p:nvSpPr>
          <p:cNvPr id="28" name="矩形: 圆角 27">
            <a:extLst>
              <a:ext uri="{FF2B5EF4-FFF2-40B4-BE49-F238E27FC236}">
                <a16:creationId xmlns:a16="http://schemas.microsoft.com/office/drawing/2014/main" id="{4A7EA989-F996-46AE-BF82-8D9A431649A3}"/>
              </a:ext>
            </a:extLst>
          </p:cNvPr>
          <p:cNvSpPr/>
          <p:nvPr/>
        </p:nvSpPr>
        <p:spPr>
          <a:xfrm>
            <a:off x="1216018" y="3759821"/>
            <a:ext cx="4689231" cy="310484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altLang="zh-CN" dirty="0"/>
              <a:t>USBC1/C2:</a:t>
            </a:r>
          </a:p>
          <a:p>
            <a:r>
              <a:rPr lang="en-US" altLang="zh-CN" dirty="0"/>
              <a:t>PD3.0:5V3A/9V3A/12V3A/15V3A/20V5A</a:t>
            </a:r>
          </a:p>
          <a:p>
            <a:r>
              <a:rPr lang="en-US" altLang="zh-CN" dirty="0"/>
              <a:t>USBA:5V4A/4.5V5A/9V3A/12V2.5A/20V1.5A</a:t>
            </a:r>
          </a:p>
          <a:p>
            <a:r>
              <a:rPr lang="en-US" altLang="zh-CN" dirty="0"/>
              <a:t>Size: 85*42*32mm</a:t>
            </a:r>
          </a:p>
          <a:p>
            <a:r>
              <a:rPr lang="en-US" altLang="zh-CN" dirty="0"/>
              <a:t>Pin Shape: CN,PSE,BSMI,US</a:t>
            </a:r>
          </a:p>
          <a:p>
            <a:r>
              <a:rPr lang="en-US" altLang="zh-CN" dirty="0"/>
              <a:t>Safety </a:t>
            </a:r>
            <a:r>
              <a:rPr lang="en-US" altLang="zh-CN" dirty="0" err="1"/>
              <a:t>Cet,CCC</a:t>
            </a:r>
            <a:r>
              <a:rPr lang="en-US" altLang="zh-CN" dirty="0"/>
              <a:t>, PSE,</a:t>
            </a:r>
          </a:p>
          <a:p>
            <a:endParaRPr lang="en-US" altLang="zh-CN" b="0" i="0" dirty="0">
              <a:solidFill>
                <a:srgbClr val="000000"/>
              </a:solidFill>
              <a:effectLst/>
              <a:latin typeface="Roboto" panose="02000000000000000000" pitchFamily="2" charset="0"/>
            </a:endParaRPr>
          </a:p>
          <a:p>
            <a:r>
              <a:rPr lang="en-US" altLang="zh-CN" b="0" i="0" dirty="0">
                <a:solidFill>
                  <a:srgbClr val="000000"/>
                </a:solidFill>
                <a:effectLst/>
                <a:latin typeface="Roboto" panose="02000000000000000000" pitchFamily="2" charset="0"/>
              </a:rPr>
              <a:t>Special technology</a:t>
            </a:r>
            <a:r>
              <a:rPr lang="zh-CN" altLang="en-US" b="0" i="0" dirty="0">
                <a:solidFill>
                  <a:srgbClr val="000000"/>
                </a:solidFill>
                <a:effectLst/>
                <a:latin typeface="Roboto" panose="02000000000000000000" pitchFamily="2" charset="0"/>
              </a:rPr>
              <a:t>：</a:t>
            </a:r>
            <a:r>
              <a:rPr lang="en-US" altLang="zh-CN" b="0" i="0" dirty="0">
                <a:solidFill>
                  <a:srgbClr val="000000"/>
                </a:solidFill>
                <a:effectLst/>
                <a:latin typeface="Roboto" panose="02000000000000000000" pitchFamily="2" charset="0"/>
              </a:rPr>
              <a:t>PCBA Transformer</a:t>
            </a:r>
            <a:endParaRPr lang="zh-CN" altLang="en-US" dirty="0"/>
          </a:p>
        </p:txBody>
      </p:sp>
      <p:sp>
        <p:nvSpPr>
          <p:cNvPr id="35" name="矩形: 圆角 34">
            <a:extLst>
              <a:ext uri="{FF2B5EF4-FFF2-40B4-BE49-F238E27FC236}">
                <a16:creationId xmlns:a16="http://schemas.microsoft.com/office/drawing/2014/main" id="{BB721AD0-069C-4CC2-A268-1379677F7B0F}"/>
              </a:ext>
            </a:extLst>
          </p:cNvPr>
          <p:cNvSpPr/>
          <p:nvPr/>
        </p:nvSpPr>
        <p:spPr>
          <a:xfrm>
            <a:off x="6212259" y="3714573"/>
            <a:ext cx="5001701" cy="310484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altLang="zh-CN" dirty="0"/>
              <a:t>USBC1 PD3.1:5V3A/9V3A/12V3A/15V3A/20V5A/28V5A</a:t>
            </a:r>
          </a:p>
          <a:p>
            <a:r>
              <a:rPr lang="en-US" altLang="zh-CN" dirty="0"/>
              <a:t>USBC2:PD3.0:5V3A/9V3A/12V3A/15V3A/20V5A</a:t>
            </a:r>
          </a:p>
          <a:p>
            <a:r>
              <a:rPr lang="en-US" altLang="zh-CN" dirty="0"/>
              <a:t>USBA:5V4A/4.5V5A/9V3A/12V2.5A/20V1.5A</a:t>
            </a:r>
          </a:p>
          <a:p>
            <a:r>
              <a:rPr lang="en-US" altLang="zh-CN" dirty="0"/>
              <a:t>Size: 73*73*29mm</a:t>
            </a:r>
          </a:p>
          <a:p>
            <a:r>
              <a:rPr lang="en-US" altLang="zh-CN" dirty="0"/>
              <a:t>Pin Shape: </a:t>
            </a:r>
            <a:r>
              <a:rPr lang="en-US" altLang="zh-CN" dirty="0" err="1"/>
              <a:t>CN,PSE,BSMI,US,EU,KC,+</a:t>
            </a:r>
            <a:r>
              <a:rPr lang="en-US" altLang="zh-CN" b="0" i="0" dirty="0" err="1">
                <a:effectLst/>
                <a:latin typeface="Roboto" panose="02000000000000000000" pitchFamily="2" charset="0"/>
              </a:rPr>
              <a:t>Interchangeable</a:t>
            </a:r>
            <a:endParaRPr lang="en-US" altLang="zh-CN" dirty="0"/>
          </a:p>
          <a:p>
            <a:r>
              <a:rPr lang="en-US" altLang="zh-CN" dirty="0"/>
              <a:t>Safety </a:t>
            </a:r>
            <a:r>
              <a:rPr lang="en-US" altLang="zh-CN" dirty="0" err="1"/>
              <a:t>Cet:CCC</a:t>
            </a:r>
            <a:r>
              <a:rPr lang="en-US" altLang="zh-CN" dirty="0"/>
              <a:t>, UL,FCC,PSE,KC,KCC,CB,CE.</a:t>
            </a:r>
          </a:p>
          <a:p>
            <a:r>
              <a:rPr lang="en-US" altLang="zh-CN" b="0" i="0" dirty="0">
                <a:effectLst/>
                <a:latin typeface="Roboto" panose="02000000000000000000" pitchFamily="2" charset="0"/>
              </a:rPr>
              <a:t>Special Technology</a:t>
            </a:r>
            <a:r>
              <a:rPr lang="zh-CN" altLang="en-US" b="0" i="0" dirty="0">
                <a:effectLst/>
                <a:latin typeface="Roboto" panose="02000000000000000000" pitchFamily="2" charset="0"/>
              </a:rPr>
              <a:t>：</a:t>
            </a:r>
            <a:r>
              <a:rPr lang="en-US" altLang="zh-CN" b="0" i="0" dirty="0">
                <a:effectLst/>
                <a:latin typeface="Roboto" panose="02000000000000000000" pitchFamily="2" charset="0"/>
              </a:rPr>
              <a:t> </a:t>
            </a:r>
          </a:p>
          <a:p>
            <a:r>
              <a:rPr lang="en-US" altLang="zh-CN" b="0" i="0" dirty="0">
                <a:solidFill>
                  <a:srgbClr val="00B0F0"/>
                </a:solidFill>
                <a:effectLst/>
                <a:latin typeface="Roboto" panose="02000000000000000000" pitchFamily="2" charset="0"/>
              </a:rPr>
              <a:t>The world's first PD3.1 3C accessory charger</a:t>
            </a:r>
            <a:endParaRPr lang="en-US" altLang="zh-CN" dirty="0">
              <a:solidFill>
                <a:srgbClr val="00B0F0"/>
              </a:solidFill>
            </a:endParaRPr>
          </a:p>
        </p:txBody>
      </p:sp>
      <p:pic>
        <p:nvPicPr>
          <p:cNvPr id="33" name="图片 32">
            <a:extLst>
              <a:ext uri="{FF2B5EF4-FFF2-40B4-BE49-F238E27FC236}">
                <a16:creationId xmlns:a16="http://schemas.microsoft.com/office/drawing/2014/main" id="{38730392-5111-4B01-8EFF-8269B2481E00}"/>
              </a:ext>
            </a:extLst>
          </p:cNvPr>
          <p:cNvPicPr>
            <a:picLocks noChangeAspect="1"/>
          </p:cNvPicPr>
          <p:nvPr/>
        </p:nvPicPr>
        <p:blipFill rotWithShape="1">
          <a:blip r:embed="rId9"/>
          <a:srcRect l="16118" t="14037" r="10612" b="8590"/>
          <a:stretch/>
        </p:blipFill>
        <p:spPr>
          <a:xfrm flipH="1">
            <a:off x="10406461" y="4966672"/>
            <a:ext cx="1785539" cy="1276665"/>
          </a:xfrm>
          <a:prstGeom prst="rect">
            <a:avLst/>
          </a:prstGeom>
        </p:spPr>
      </p:pic>
      <p:pic>
        <p:nvPicPr>
          <p:cNvPr id="27" name="图片 26">
            <a:extLst>
              <a:ext uri="{FF2B5EF4-FFF2-40B4-BE49-F238E27FC236}">
                <a16:creationId xmlns:a16="http://schemas.microsoft.com/office/drawing/2014/main" id="{C905B08C-CAF8-4C30-B46A-6E12CE0B6E87}"/>
              </a:ext>
            </a:extLst>
          </p:cNvPr>
          <p:cNvPicPr>
            <a:picLocks noChangeAspect="1"/>
          </p:cNvPicPr>
          <p:nvPr/>
        </p:nvPicPr>
        <p:blipFill rotWithShape="1">
          <a:blip r:embed="rId10"/>
          <a:srcRect l="16023" t="28739" r="17890" b="8052"/>
          <a:stretch/>
        </p:blipFill>
        <p:spPr>
          <a:xfrm>
            <a:off x="4202412" y="5131860"/>
            <a:ext cx="1461238" cy="946291"/>
          </a:xfrm>
          <a:prstGeom prst="rect">
            <a:avLst/>
          </a:prstGeom>
        </p:spPr>
      </p:pic>
      <p:sp>
        <p:nvSpPr>
          <p:cNvPr id="3" name="文本框 2">
            <a:extLst>
              <a:ext uri="{FF2B5EF4-FFF2-40B4-BE49-F238E27FC236}">
                <a16:creationId xmlns:a16="http://schemas.microsoft.com/office/drawing/2014/main" id="{FA4CA2F9-A2EC-46ED-B614-4CE9CDE6D694}"/>
              </a:ext>
            </a:extLst>
          </p:cNvPr>
          <p:cNvSpPr txBox="1"/>
          <p:nvPr/>
        </p:nvSpPr>
        <p:spPr>
          <a:xfrm>
            <a:off x="3166044" y="3906156"/>
            <a:ext cx="1672253" cy="646331"/>
          </a:xfrm>
          <a:prstGeom prst="rect">
            <a:avLst/>
          </a:prstGeom>
          <a:noFill/>
        </p:spPr>
        <p:txBody>
          <a:bodyPr wrap="none" rtlCol="0">
            <a:spAutoFit/>
          </a:bodyPr>
          <a:lstStyle/>
          <a:p>
            <a:r>
              <a:rPr lang="en-US" altLang="zh-CN" dirty="0">
                <a:solidFill>
                  <a:srgbClr val="C00000"/>
                </a:solidFill>
              </a:rPr>
              <a:t>PQ1005x/100W</a:t>
            </a:r>
          </a:p>
          <a:p>
            <a:r>
              <a:rPr lang="en-US" altLang="zh-CN" dirty="0">
                <a:solidFill>
                  <a:srgbClr val="C00000"/>
                </a:solidFill>
              </a:rPr>
              <a:t>          PFC</a:t>
            </a:r>
            <a:endParaRPr lang="zh-CN" altLang="en-US" dirty="0">
              <a:solidFill>
                <a:srgbClr val="C00000"/>
              </a:solidFill>
            </a:endParaRPr>
          </a:p>
        </p:txBody>
      </p:sp>
      <p:sp>
        <p:nvSpPr>
          <p:cNvPr id="37" name="文本框 36">
            <a:extLst>
              <a:ext uri="{FF2B5EF4-FFF2-40B4-BE49-F238E27FC236}">
                <a16:creationId xmlns:a16="http://schemas.microsoft.com/office/drawing/2014/main" id="{E4A4A5D6-6E09-48D7-9C24-1DC3738F60BF}"/>
              </a:ext>
            </a:extLst>
          </p:cNvPr>
          <p:cNvSpPr txBox="1"/>
          <p:nvPr/>
        </p:nvSpPr>
        <p:spPr>
          <a:xfrm>
            <a:off x="7484488" y="3681447"/>
            <a:ext cx="2107821" cy="369332"/>
          </a:xfrm>
          <a:prstGeom prst="rect">
            <a:avLst/>
          </a:prstGeom>
          <a:noFill/>
        </p:spPr>
        <p:txBody>
          <a:bodyPr wrap="none" rtlCol="0">
            <a:spAutoFit/>
          </a:bodyPr>
          <a:lstStyle/>
          <a:p>
            <a:r>
              <a:rPr lang="en-US" altLang="zh-CN" dirty="0">
                <a:solidFill>
                  <a:srgbClr val="C00000"/>
                </a:solidFill>
              </a:rPr>
              <a:t>PQ1401x/140W/PFC</a:t>
            </a:r>
            <a:endParaRPr lang="zh-CN" altLang="en-US" dirty="0">
              <a:solidFill>
                <a:srgbClr val="C00000"/>
              </a:solidFill>
            </a:endParaRPr>
          </a:p>
        </p:txBody>
      </p:sp>
    </p:spTree>
    <p:custDataLst>
      <p:tags r:id="rId1"/>
    </p:custDataLst>
    <p:extLst>
      <p:ext uri="{BB962C8B-B14F-4D97-AF65-F5344CB8AC3E}">
        <p14:creationId xmlns:p14="http://schemas.microsoft.com/office/powerpoint/2010/main" val="1464016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a:extLst>
              <a:ext uri="{FF2B5EF4-FFF2-40B4-BE49-F238E27FC236}">
                <a16:creationId xmlns:a16="http://schemas.microsoft.com/office/drawing/2014/main" id="{02EC7167-D917-452B-8CBF-0C02931CCB73}"/>
              </a:ext>
            </a:extLst>
          </p:cNvPr>
          <p:cNvPicPr>
            <a:picLocks noChangeAspect="1"/>
          </p:cNvPicPr>
          <p:nvPr/>
        </p:nvPicPr>
        <p:blipFill rotWithShape="1">
          <a:blip r:embed="rId9"/>
          <a:srcRect l="17246" t="33252" r="20508" b="7063"/>
          <a:stretch/>
        </p:blipFill>
        <p:spPr>
          <a:xfrm>
            <a:off x="4341427" y="4054364"/>
            <a:ext cx="3314202" cy="2153077"/>
          </a:xfrm>
          <a:prstGeom prst="rect">
            <a:avLst/>
          </a:prstGeom>
        </p:spPr>
      </p:pic>
      <p:pic>
        <p:nvPicPr>
          <p:cNvPr id="27" name="图片 26">
            <a:extLst>
              <a:ext uri="{FF2B5EF4-FFF2-40B4-BE49-F238E27FC236}">
                <a16:creationId xmlns:a16="http://schemas.microsoft.com/office/drawing/2014/main" id="{3886DA4E-13F5-4D93-9731-BAEC396431FC}"/>
              </a:ext>
            </a:extLst>
          </p:cNvPr>
          <p:cNvPicPr>
            <a:picLocks noChangeAspect="1"/>
          </p:cNvPicPr>
          <p:nvPr/>
        </p:nvPicPr>
        <p:blipFill rotWithShape="1">
          <a:blip r:embed="rId10"/>
          <a:srcRect l="18397" t="31610" r="18069" b="5161"/>
          <a:stretch/>
        </p:blipFill>
        <p:spPr>
          <a:xfrm>
            <a:off x="4366079" y="1152231"/>
            <a:ext cx="2971739" cy="2002945"/>
          </a:xfrm>
          <a:prstGeom prst="rect">
            <a:avLst/>
          </a:prstGeom>
        </p:spPr>
      </p:pic>
      <p:pic>
        <p:nvPicPr>
          <p:cNvPr id="21" name="图片 20">
            <a:extLst>
              <a:ext uri="{FF2B5EF4-FFF2-40B4-BE49-F238E27FC236}">
                <a16:creationId xmlns:a16="http://schemas.microsoft.com/office/drawing/2014/main" id="{7DF069AB-06DA-4173-B08C-1842CC4E0D91}"/>
              </a:ext>
            </a:extLst>
          </p:cNvPr>
          <p:cNvPicPr>
            <a:picLocks noChangeAspect="1"/>
          </p:cNvPicPr>
          <p:nvPr/>
        </p:nvPicPr>
        <p:blipFill rotWithShape="1">
          <a:blip r:embed="rId11"/>
          <a:srcRect l="18070" t="12412" r="23066" b="20585"/>
          <a:stretch/>
        </p:blipFill>
        <p:spPr>
          <a:xfrm>
            <a:off x="533400" y="1221581"/>
            <a:ext cx="2617503" cy="2002945"/>
          </a:xfrm>
          <a:prstGeom prst="rect">
            <a:avLst/>
          </a:prstGeom>
        </p:spPr>
      </p:pic>
      <p:sp>
        <p:nvSpPr>
          <p:cNvPr id="29" name="矩形 28"/>
          <p:cNvSpPr/>
          <p:nvPr>
            <p:custDataLst>
              <p:tags r:id="rId2"/>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3"/>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六边形 24"/>
          <p:cNvSpPr/>
          <p:nvPr>
            <p:custDataLst>
              <p:tags r:id="rId4"/>
            </p:custDataLst>
          </p:nvPr>
        </p:nvSpPr>
        <p:spPr>
          <a:xfrm>
            <a:off x="4360615" y="758184"/>
            <a:ext cx="2963236" cy="2554514"/>
          </a:xfrm>
          <a:prstGeom prst="hexagon">
            <a:avLst/>
          </a:prstGeom>
          <a:noFill/>
          <a:ln>
            <a:solidFill>
              <a:srgbClr val="97DD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六边形 12"/>
          <p:cNvSpPr/>
          <p:nvPr>
            <p:custDataLst>
              <p:tags r:id="rId5"/>
            </p:custDataLst>
          </p:nvPr>
        </p:nvSpPr>
        <p:spPr>
          <a:xfrm>
            <a:off x="4506041" y="3855245"/>
            <a:ext cx="2963236" cy="2554514"/>
          </a:xfrm>
          <a:prstGeom prst="hexagon">
            <a:avLst/>
          </a:prstGeom>
          <a:noFill/>
          <a:ln>
            <a:solidFill>
              <a:srgbClr val="97DD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内容占位符 2">
            <a:extLst>
              <a:ext uri="{FF2B5EF4-FFF2-40B4-BE49-F238E27FC236}">
                <a16:creationId xmlns:a16="http://schemas.microsoft.com/office/drawing/2014/main" id="{D34A1AA2-92C6-440C-A584-AE969F05ACEC}"/>
              </a:ext>
            </a:extLst>
          </p:cNvPr>
          <p:cNvSpPr txBox="1">
            <a:spLocks/>
          </p:cNvSpPr>
          <p:nvPr/>
        </p:nvSpPr>
        <p:spPr>
          <a:xfrm>
            <a:off x="4909231" y="874280"/>
            <a:ext cx="3319460" cy="3152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CN" sz="1800" dirty="0"/>
              <a:t> </a:t>
            </a:r>
            <a:r>
              <a:rPr lang="en-US" altLang="zh-CN" sz="1400" dirty="0"/>
              <a:t> </a:t>
            </a:r>
            <a:r>
              <a:rPr lang="en-US" altLang="zh-CN" sz="1800" dirty="0">
                <a:solidFill>
                  <a:srgbClr val="00B0F0"/>
                </a:solidFill>
              </a:rPr>
              <a:t>PQ1002x/100W</a:t>
            </a:r>
            <a:endParaRPr lang="en-US" altLang="zh-CN" sz="1800" b="1" dirty="0">
              <a:solidFill>
                <a:srgbClr val="00B0F0"/>
              </a:solidFill>
            </a:endParaRPr>
          </a:p>
          <a:p>
            <a:pPr marL="0" indent="0">
              <a:buFont typeface="Arial" panose="020B0604020202020204" pitchFamily="34" charset="0"/>
              <a:buNone/>
            </a:pPr>
            <a:endParaRPr lang="zh-CN" altLang="en-US" dirty="0"/>
          </a:p>
        </p:txBody>
      </p:sp>
      <p:sp>
        <p:nvSpPr>
          <p:cNvPr id="20" name="文本框 19">
            <a:extLst>
              <a:ext uri="{FF2B5EF4-FFF2-40B4-BE49-F238E27FC236}">
                <a16:creationId xmlns:a16="http://schemas.microsoft.com/office/drawing/2014/main" id="{E43FD981-F49C-418E-90F7-9AF259C42606}"/>
              </a:ext>
            </a:extLst>
          </p:cNvPr>
          <p:cNvSpPr txBox="1"/>
          <p:nvPr/>
        </p:nvSpPr>
        <p:spPr>
          <a:xfrm>
            <a:off x="7291441" y="846852"/>
            <a:ext cx="4738872" cy="2308324"/>
          </a:xfrm>
          <a:prstGeom prst="rect">
            <a:avLst/>
          </a:prstGeom>
          <a:noFill/>
        </p:spPr>
        <p:txBody>
          <a:bodyPr wrap="square">
            <a:spAutoFit/>
          </a:bodyPr>
          <a:lstStyle/>
          <a:p>
            <a:r>
              <a:rPr lang="en-US" altLang="zh-CN" dirty="0"/>
              <a:t>USB-C1/C2:</a:t>
            </a:r>
          </a:p>
          <a:p>
            <a:r>
              <a:rPr lang="en-US" altLang="zh-CN" dirty="0"/>
              <a:t>PD3.0:5V3A/9V3A/12V3A/15V3A/20V5A</a:t>
            </a:r>
          </a:p>
          <a:p>
            <a:r>
              <a:rPr lang="en-US" altLang="zh-CN" dirty="0"/>
              <a:t>USB-C3:5V3A/9V2.2A/12V1.67A</a:t>
            </a:r>
          </a:p>
          <a:p>
            <a:r>
              <a:rPr lang="en-US" altLang="zh-CN" dirty="0"/>
              <a:t>USB-A:</a:t>
            </a:r>
          </a:p>
          <a:p>
            <a:r>
              <a:rPr lang="en-US" altLang="zh-CN" dirty="0"/>
              <a:t>QC/SCP/4.5V5A/5V4A/9V3A/12V2.5A/20V1.5A</a:t>
            </a:r>
          </a:p>
          <a:p>
            <a:r>
              <a:rPr lang="en-US" altLang="zh-CN" dirty="0"/>
              <a:t>Size: 75*60*29mm</a:t>
            </a:r>
          </a:p>
          <a:p>
            <a:r>
              <a:rPr lang="en-US" altLang="zh-CN" dirty="0"/>
              <a:t>Pin Shape: US/JP/TW/EU/KC +</a:t>
            </a:r>
            <a:r>
              <a:rPr lang="en-US" altLang="zh-CN" b="0" i="0" dirty="0">
                <a:effectLst/>
                <a:latin typeface="Roboto" panose="02000000000000000000" pitchFamily="2" charset="0"/>
              </a:rPr>
              <a:t>Interchangeable</a:t>
            </a:r>
            <a:endParaRPr lang="en-US" altLang="zh-CN" dirty="0"/>
          </a:p>
          <a:p>
            <a:r>
              <a:rPr lang="en-US" altLang="zh-CN" dirty="0"/>
              <a:t>Safety </a:t>
            </a:r>
            <a:r>
              <a:rPr lang="en-US" altLang="zh-CN" dirty="0" err="1"/>
              <a:t>Cet,UL,FCC,CB,PSE,KC,KCC</a:t>
            </a:r>
            <a:endParaRPr lang="en-US" altLang="zh-CN" dirty="0"/>
          </a:p>
        </p:txBody>
      </p:sp>
      <p:sp>
        <p:nvSpPr>
          <p:cNvPr id="22" name="文本框 21">
            <a:extLst>
              <a:ext uri="{FF2B5EF4-FFF2-40B4-BE49-F238E27FC236}">
                <a16:creationId xmlns:a16="http://schemas.microsoft.com/office/drawing/2014/main" id="{96A9498E-7D1E-4DB8-ACB1-A50598019BB7}"/>
              </a:ext>
            </a:extLst>
          </p:cNvPr>
          <p:cNvSpPr txBox="1"/>
          <p:nvPr/>
        </p:nvSpPr>
        <p:spPr>
          <a:xfrm>
            <a:off x="4988174" y="4092130"/>
            <a:ext cx="6094324" cy="369332"/>
          </a:xfrm>
          <a:prstGeom prst="rect">
            <a:avLst/>
          </a:prstGeom>
          <a:noFill/>
        </p:spPr>
        <p:txBody>
          <a:bodyPr wrap="square">
            <a:spAutoFit/>
          </a:bodyPr>
          <a:lstStyle/>
          <a:p>
            <a:r>
              <a:rPr lang="en-US" altLang="zh-CN" dirty="0">
                <a:solidFill>
                  <a:srgbClr val="00B0F0"/>
                </a:solidFill>
              </a:rPr>
              <a:t>PQ1004x/100W/PFC</a:t>
            </a:r>
            <a:endParaRPr lang="zh-CN" altLang="en-US" b="1" dirty="0">
              <a:solidFill>
                <a:srgbClr val="00B0F0"/>
              </a:solidFill>
            </a:endParaRPr>
          </a:p>
        </p:txBody>
      </p:sp>
      <p:sp>
        <p:nvSpPr>
          <p:cNvPr id="26" name="文本框 25">
            <a:extLst>
              <a:ext uri="{FF2B5EF4-FFF2-40B4-BE49-F238E27FC236}">
                <a16:creationId xmlns:a16="http://schemas.microsoft.com/office/drawing/2014/main" id="{52130FF2-0142-4E11-B88C-E10153DD78FC}"/>
              </a:ext>
            </a:extLst>
          </p:cNvPr>
          <p:cNvSpPr txBox="1"/>
          <p:nvPr/>
        </p:nvSpPr>
        <p:spPr>
          <a:xfrm>
            <a:off x="7379027" y="3998703"/>
            <a:ext cx="4737005" cy="2308324"/>
          </a:xfrm>
          <a:prstGeom prst="rect">
            <a:avLst/>
          </a:prstGeom>
          <a:noFill/>
        </p:spPr>
        <p:txBody>
          <a:bodyPr wrap="square">
            <a:spAutoFit/>
          </a:bodyPr>
          <a:lstStyle/>
          <a:p>
            <a:r>
              <a:rPr lang="en-US" altLang="zh-CN" dirty="0"/>
              <a:t>USB-C1/C2:</a:t>
            </a:r>
          </a:p>
          <a:p>
            <a:r>
              <a:rPr lang="en-US" altLang="zh-CN" dirty="0"/>
              <a:t>PD3.0:5V3A/9V3A/12V3A/15V3A/20V5A</a:t>
            </a:r>
          </a:p>
          <a:p>
            <a:r>
              <a:rPr lang="en-US" altLang="zh-CN" dirty="0"/>
              <a:t>USB-C3:5V3A/9V2.2A/12V1.67A</a:t>
            </a:r>
          </a:p>
          <a:p>
            <a:r>
              <a:rPr lang="en-US" altLang="zh-CN" dirty="0"/>
              <a:t>USB-A:  QC/SCP/4.5V5A/5V4A/9V3A/12V2.5A/20V1.5A</a:t>
            </a:r>
          </a:p>
          <a:p>
            <a:r>
              <a:rPr lang="en-US" altLang="zh-CN" dirty="0"/>
              <a:t>Size: 75*60*29mm</a:t>
            </a:r>
          </a:p>
          <a:p>
            <a:r>
              <a:rPr lang="en-US" altLang="zh-CN" dirty="0"/>
              <a:t>Pin Shape: </a:t>
            </a:r>
            <a:r>
              <a:rPr lang="en-US" altLang="zh-CN" dirty="0" err="1"/>
              <a:t>CN,UE,UK+</a:t>
            </a:r>
            <a:r>
              <a:rPr lang="en-US" altLang="zh-CN" b="0" i="0" dirty="0" err="1">
                <a:effectLst/>
                <a:latin typeface="Roboto" panose="02000000000000000000" pitchFamily="2" charset="0"/>
              </a:rPr>
              <a:t>Interchangeable</a:t>
            </a:r>
            <a:endParaRPr lang="en-US" altLang="zh-CN" dirty="0"/>
          </a:p>
          <a:p>
            <a:r>
              <a:rPr lang="en-US" altLang="zh-CN" dirty="0"/>
              <a:t>Safety </a:t>
            </a:r>
            <a:r>
              <a:rPr lang="en-US" altLang="zh-CN" dirty="0" err="1"/>
              <a:t>Cet,CCC,CE,UKCA</a:t>
            </a:r>
            <a:endParaRPr lang="en-US" altLang="zh-CN" dirty="0"/>
          </a:p>
        </p:txBody>
      </p:sp>
      <p:sp>
        <p:nvSpPr>
          <p:cNvPr id="10" name="文本框 9">
            <a:extLst>
              <a:ext uri="{FF2B5EF4-FFF2-40B4-BE49-F238E27FC236}">
                <a16:creationId xmlns:a16="http://schemas.microsoft.com/office/drawing/2014/main" id="{982E0153-5D0F-4C9B-B625-995C9888AE82}"/>
              </a:ext>
            </a:extLst>
          </p:cNvPr>
          <p:cNvSpPr txBox="1"/>
          <p:nvPr/>
        </p:nvSpPr>
        <p:spPr>
          <a:xfrm>
            <a:off x="4299094" y="203729"/>
            <a:ext cx="3273268" cy="400110"/>
          </a:xfrm>
          <a:prstGeom prst="rect">
            <a:avLst/>
          </a:prstGeom>
          <a:noFill/>
        </p:spPr>
        <p:txBody>
          <a:bodyPr wrap="none" rtlCol="0">
            <a:spAutoFit/>
          </a:bodyPr>
          <a:lstStyle/>
          <a:p>
            <a:r>
              <a:rPr lang="en-US" altLang="zh-CN" sz="2000" b="1" dirty="0">
                <a:solidFill>
                  <a:srgbClr val="0070C0"/>
                </a:solidFill>
                <a:highlight>
                  <a:srgbClr val="FFFF00"/>
                </a:highlight>
              </a:rPr>
              <a:t>3C1A Type :65w, 100W,100W</a:t>
            </a:r>
            <a:endParaRPr lang="zh-CN" altLang="en-US" sz="2000" b="1" dirty="0">
              <a:solidFill>
                <a:srgbClr val="0070C0"/>
              </a:solidFill>
              <a:highlight>
                <a:srgbClr val="FFFF00"/>
              </a:highlight>
            </a:endParaRPr>
          </a:p>
        </p:txBody>
      </p:sp>
      <p:sp>
        <p:nvSpPr>
          <p:cNvPr id="31" name="六边形 30">
            <a:extLst>
              <a:ext uri="{FF2B5EF4-FFF2-40B4-BE49-F238E27FC236}">
                <a16:creationId xmlns:a16="http://schemas.microsoft.com/office/drawing/2014/main" id="{57297ED3-45FF-4226-8236-115423F9A7BE}"/>
              </a:ext>
            </a:extLst>
          </p:cNvPr>
          <p:cNvSpPr/>
          <p:nvPr>
            <p:custDataLst>
              <p:tags r:id="rId6"/>
            </p:custDataLst>
          </p:nvPr>
        </p:nvSpPr>
        <p:spPr>
          <a:xfrm>
            <a:off x="417427" y="758184"/>
            <a:ext cx="2963236" cy="2554514"/>
          </a:xfrm>
          <a:prstGeom prst="hexagon">
            <a:avLst/>
          </a:prstGeom>
          <a:noFill/>
          <a:ln>
            <a:solidFill>
              <a:srgbClr val="97DD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a:extLst>
              <a:ext uri="{FF2B5EF4-FFF2-40B4-BE49-F238E27FC236}">
                <a16:creationId xmlns:a16="http://schemas.microsoft.com/office/drawing/2014/main" id="{D4AB2202-0208-4AE9-BDF3-D251EEB7100F}"/>
              </a:ext>
            </a:extLst>
          </p:cNvPr>
          <p:cNvSpPr txBox="1"/>
          <p:nvPr/>
        </p:nvSpPr>
        <p:spPr>
          <a:xfrm>
            <a:off x="1220192" y="874280"/>
            <a:ext cx="1665230" cy="369332"/>
          </a:xfrm>
          <a:prstGeom prst="rect">
            <a:avLst/>
          </a:prstGeom>
          <a:noFill/>
        </p:spPr>
        <p:txBody>
          <a:bodyPr wrap="square">
            <a:spAutoFit/>
          </a:bodyPr>
          <a:lstStyle/>
          <a:p>
            <a:pPr marL="0" indent="0">
              <a:buNone/>
            </a:pPr>
            <a:r>
              <a:rPr lang="en-US" altLang="zh-CN" dirty="0">
                <a:solidFill>
                  <a:srgbClr val="00B0F0"/>
                </a:solidFill>
              </a:rPr>
              <a:t>PQ657x/65W</a:t>
            </a:r>
          </a:p>
        </p:txBody>
      </p:sp>
      <p:sp>
        <p:nvSpPr>
          <p:cNvPr id="36" name="文本框 35">
            <a:extLst>
              <a:ext uri="{FF2B5EF4-FFF2-40B4-BE49-F238E27FC236}">
                <a16:creationId xmlns:a16="http://schemas.microsoft.com/office/drawing/2014/main" id="{09BBD604-81F5-4658-AEF6-B8205B7A8C90}"/>
              </a:ext>
            </a:extLst>
          </p:cNvPr>
          <p:cNvSpPr txBox="1"/>
          <p:nvPr/>
        </p:nvSpPr>
        <p:spPr>
          <a:xfrm>
            <a:off x="45638" y="3444705"/>
            <a:ext cx="4677087" cy="2862322"/>
          </a:xfrm>
          <a:prstGeom prst="rect">
            <a:avLst/>
          </a:prstGeom>
          <a:noFill/>
        </p:spPr>
        <p:txBody>
          <a:bodyPr wrap="square">
            <a:spAutoFit/>
          </a:bodyPr>
          <a:lstStyle/>
          <a:p>
            <a:r>
              <a:rPr lang="en-US" altLang="zh-CN" dirty="0"/>
              <a:t>C1/C2:  PD3.0:5V3A/9V3A/12V3A/15V3A/20V3.25A</a:t>
            </a:r>
          </a:p>
          <a:p>
            <a:pPr marL="0" indent="0">
              <a:buNone/>
            </a:pPr>
            <a:r>
              <a:rPr lang="en-US" altLang="zh-CN" dirty="0"/>
              <a:t>PPS: 3.3V-11V@5A;</a:t>
            </a:r>
          </a:p>
          <a:p>
            <a:pPr marL="0" indent="0">
              <a:buNone/>
            </a:pPr>
            <a:r>
              <a:rPr lang="en-US" altLang="zh-CN" dirty="0"/>
              <a:t>C3: PD3.0:5V3A/9V2.22AA/12V1.67A </a:t>
            </a:r>
          </a:p>
          <a:p>
            <a:pPr marL="0" indent="0">
              <a:buNone/>
            </a:pPr>
            <a:r>
              <a:rPr lang="en-US" altLang="zh-CN" dirty="0"/>
              <a:t>USB-A:  QC/SCP/4.5V5A/5V4A/9V3A/12V2.5A/20V1.5A</a:t>
            </a:r>
          </a:p>
          <a:p>
            <a:r>
              <a:rPr lang="en-US" altLang="zh-CN" dirty="0"/>
              <a:t>Size: 50*50*29</a:t>
            </a:r>
          </a:p>
          <a:p>
            <a:r>
              <a:rPr lang="en-US" altLang="zh-CN" dirty="0"/>
              <a:t>Pin Shape: US/JP/TW/CN/EU/</a:t>
            </a:r>
            <a:r>
              <a:rPr lang="en-US" altLang="zh-CN" dirty="0" err="1"/>
              <a:t>KC+</a:t>
            </a:r>
            <a:r>
              <a:rPr lang="en-US" altLang="zh-CN" b="0" i="0" dirty="0" err="1">
                <a:effectLst/>
                <a:latin typeface="Roboto" panose="02000000000000000000" pitchFamily="2" charset="0"/>
              </a:rPr>
              <a:t>Interchangeable</a:t>
            </a:r>
            <a:endParaRPr lang="en-US" altLang="zh-CN" dirty="0"/>
          </a:p>
          <a:p>
            <a:r>
              <a:rPr lang="en-US" altLang="zh-CN" dirty="0"/>
              <a:t>Safety </a:t>
            </a:r>
            <a:r>
              <a:rPr lang="en-US" altLang="zh-CN" dirty="0" err="1"/>
              <a:t>Cet</a:t>
            </a:r>
            <a:r>
              <a:rPr lang="en-US" altLang="zh-CN" dirty="0"/>
              <a:t>: CCC,ETL,FCC,CB,CE,PSE,KC,KCC</a:t>
            </a:r>
          </a:p>
        </p:txBody>
      </p:sp>
    </p:spTree>
    <p:custDataLst>
      <p:tags r:id="rId1"/>
    </p:custDataLst>
    <p:extLst>
      <p:ext uri="{BB962C8B-B14F-4D97-AF65-F5344CB8AC3E}">
        <p14:creationId xmlns:p14="http://schemas.microsoft.com/office/powerpoint/2010/main" val="14438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矩形 35"/>
          <p:cNvSpPr/>
          <p:nvPr/>
        </p:nvSpPr>
        <p:spPr>
          <a:xfrm>
            <a:off x="198120" y="251460"/>
            <a:ext cx="4953000" cy="6339840"/>
          </a:xfrm>
          <a:prstGeom prst="rect">
            <a:avLst/>
          </a:prstGeom>
          <a:blipFill rotWithShape="1">
            <a:blip r:embed="rId12"/>
            <a:stretch>
              <a:fillRect/>
            </a:stretch>
          </a:blipFill>
          <a:ln>
            <a:noFill/>
          </a:ln>
          <a:effectLst>
            <a:outerShdw blurRad="508000" dist="38100" dir="5400000" sx="105000" sy="105000" algn="t" rotWithShape="0">
              <a:prstClr val="black">
                <a:alpha val="42000"/>
              </a:prstClr>
            </a:outerShdw>
            <a:reflection stA="45000" endPos="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PQ1006D/100W/4C1A/1W/PFC</a:t>
            </a:r>
            <a:endParaRPr lang="zh-CN" altLang="en-US"/>
          </a:p>
        </p:txBody>
      </p:sp>
      <p:grpSp>
        <p:nvGrpSpPr>
          <p:cNvPr id="12" name="组合 11"/>
          <p:cNvGrpSpPr/>
          <p:nvPr>
            <p:custDataLst>
              <p:tags r:id="rId2"/>
            </p:custDataLst>
          </p:nvPr>
        </p:nvGrpSpPr>
        <p:grpSpPr>
          <a:xfrm rot="10800000">
            <a:off x="5784850" y="389255"/>
            <a:ext cx="1540510" cy="1770380"/>
            <a:chOff x="2983592" y="2530928"/>
            <a:chExt cx="4705350" cy="4464050"/>
          </a:xfrm>
        </p:grpSpPr>
        <p:cxnSp>
          <p:nvCxnSpPr>
            <p:cNvPr id="13" name="直接连接符 12"/>
            <p:cNvCxnSpPr/>
            <p:nvPr>
              <p:custDataLst>
                <p:tags r:id="rId5"/>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6"/>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7"/>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custDataLst>
                <p:tags r:id="rId8"/>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9"/>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29" name="矩形 28"/>
          <p:cNvSpPr/>
          <p:nvPr>
            <p:custDataLst>
              <p:tags r:id="rId3"/>
            </p:custDataLst>
          </p:nvPr>
        </p:nvSpPr>
        <p:spPr>
          <a:xfrm>
            <a:off x="11001375"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custDataLst>
              <p:tags r:id="rId4"/>
            </p:custDataLst>
          </p:nvPr>
        </p:nvSpPr>
        <p:spPr>
          <a:xfrm>
            <a:off x="11356023" y="579035"/>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445315" y="2477047"/>
            <a:ext cx="6096000" cy="2862322"/>
          </a:xfrm>
          <a:prstGeom prst="rect">
            <a:avLst/>
          </a:prstGeom>
        </p:spPr>
        <p:txBody>
          <a:bodyPr>
            <a:spAutoFit/>
          </a:bodyPr>
          <a:lstStyle/>
          <a:p>
            <a:r>
              <a:rPr lang="en-US" altLang="zh-CN" dirty="0"/>
              <a:t>Input :   100-240V </a:t>
            </a:r>
          </a:p>
          <a:p>
            <a:r>
              <a:rPr lang="en-US" altLang="zh-CN" dirty="0" err="1"/>
              <a:t>Ouput</a:t>
            </a:r>
            <a:r>
              <a:rPr lang="en-US" altLang="zh-CN" dirty="0"/>
              <a:t>:</a:t>
            </a:r>
          </a:p>
          <a:p>
            <a:r>
              <a:rPr lang="en-US" altLang="zh-CN" dirty="0"/>
              <a:t>USB-C1/C2:PD3.0:5V3A/9V3A/12V3A/15V3A/20V5A</a:t>
            </a:r>
          </a:p>
          <a:p>
            <a:r>
              <a:rPr lang="en-US" altLang="zh-CN" dirty="0"/>
              <a:t>USB-C3:5V3A/9V2.2A/12V1.67A</a:t>
            </a:r>
          </a:p>
          <a:p>
            <a:r>
              <a:rPr lang="en-US" altLang="zh-CN" dirty="0"/>
              <a:t>USB-A1/A2:4.5V5A/5V4A/9V3A/12V2.5A/20V1.5A</a:t>
            </a:r>
          </a:p>
          <a:p>
            <a:r>
              <a:rPr lang="en-US" altLang="zh-CN" b="0" i="0" dirty="0">
                <a:effectLst/>
                <a:latin typeface="Roboto" panose="02000000000000000000" pitchFamily="2" charset="0"/>
              </a:rPr>
              <a:t>Wireless charger:15W</a:t>
            </a:r>
            <a:endParaRPr lang="en-US" altLang="zh-CN" dirty="0"/>
          </a:p>
          <a:p>
            <a:r>
              <a:rPr lang="en-US" altLang="zh-CN" dirty="0"/>
              <a:t>Weight:   </a:t>
            </a:r>
          </a:p>
          <a:p>
            <a:r>
              <a:rPr lang="en-US" altLang="zh-CN" dirty="0"/>
              <a:t>Size:  120*83*30</a:t>
            </a:r>
          </a:p>
          <a:p>
            <a:r>
              <a:rPr lang="en-US" altLang="zh-CN" dirty="0"/>
              <a:t>Pin </a:t>
            </a:r>
            <a:r>
              <a:rPr lang="en-US" altLang="zh-CN" dirty="0" err="1"/>
              <a:t>Shape:D</a:t>
            </a:r>
            <a:r>
              <a:rPr lang="en-US" altLang="zh-CN" b="0" i="0" dirty="0" err="1">
                <a:effectLst/>
                <a:latin typeface="Roboto" panose="02000000000000000000" pitchFamily="2" charset="0"/>
              </a:rPr>
              <a:t>esktop</a:t>
            </a:r>
            <a:r>
              <a:rPr lang="en-US" altLang="zh-CN" b="0" i="0" dirty="0">
                <a:effectLst/>
                <a:latin typeface="Roboto" panose="02000000000000000000" pitchFamily="2" charset="0"/>
              </a:rPr>
              <a:t>/C8 </a:t>
            </a:r>
            <a:endParaRPr lang="en-US" altLang="zh-CN" dirty="0"/>
          </a:p>
          <a:p>
            <a:r>
              <a:rPr lang="en-US" altLang="zh-CN" dirty="0"/>
              <a:t>Safety </a:t>
            </a:r>
            <a:r>
              <a:rPr lang="en-US" altLang="zh-CN" dirty="0" err="1"/>
              <a:t>Cet,CCC,CE,FCC</a:t>
            </a:r>
            <a:endParaRPr lang="en-US" altLang="zh-CN" dirty="0"/>
          </a:p>
        </p:txBody>
      </p:sp>
      <p:pic>
        <p:nvPicPr>
          <p:cNvPr id="18" name="图片 17">
            <a:extLst>
              <a:ext uri="{FF2B5EF4-FFF2-40B4-BE49-F238E27FC236}">
                <a16:creationId xmlns:a16="http://schemas.microsoft.com/office/drawing/2014/main" id="{B1ED496E-2D9D-406C-8A45-44F25A46BFA5}"/>
              </a:ext>
            </a:extLst>
          </p:cNvPr>
          <p:cNvPicPr>
            <a:picLocks noChangeAspect="1"/>
          </p:cNvPicPr>
          <p:nvPr/>
        </p:nvPicPr>
        <p:blipFill rotWithShape="1">
          <a:blip r:embed="rId13"/>
          <a:srcRect l="5954" t="17931" r="3041" b="15996"/>
          <a:stretch/>
        </p:blipFill>
        <p:spPr>
          <a:xfrm>
            <a:off x="424277" y="2093260"/>
            <a:ext cx="4314549" cy="3132508"/>
          </a:xfrm>
          <a:prstGeom prst="rect">
            <a:avLst/>
          </a:prstGeom>
        </p:spPr>
      </p:pic>
      <p:sp>
        <p:nvSpPr>
          <p:cNvPr id="3" name="文本框 2">
            <a:extLst>
              <a:ext uri="{FF2B5EF4-FFF2-40B4-BE49-F238E27FC236}">
                <a16:creationId xmlns:a16="http://schemas.microsoft.com/office/drawing/2014/main" id="{356E40FC-396A-4101-A276-C06E672DE608}"/>
              </a:ext>
            </a:extLst>
          </p:cNvPr>
          <p:cNvSpPr txBox="1"/>
          <p:nvPr/>
        </p:nvSpPr>
        <p:spPr>
          <a:xfrm>
            <a:off x="6096000" y="1517301"/>
            <a:ext cx="5720733" cy="830997"/>
          </a:xfrm>
          <a:prstGeom prst="rect">
            <a:avLst/>
          </a:prstGeom>
          <a:noFill/>
        </p:spPr>
        <p:txBody>
          <a:bodyPr wrap="none" rtlCol="0">
            <a:spAutoFit/>
          </a:bodyPr>
          <a:lstStyle/>
          <a:p>
            <a:r>
              <a:rPr lang="en-US" altLang="zh-CN" sz="2400" dirty="0">
                <a:solidFill>
                  <a:srgbClr val="00B0F0"/>
                </a:solidFill>
              </a:rPr>
              <a:t>4C2A PQ1006D/100W/PFC/Wireless charger</a:t>
            </a:r>
            <a:endParaRPr lang="zh-CN" altLang="en-US" sz="2400" dirty="0">
              <a:solidFill>
                <a:srgbClr val="00B0F0"/>
              </a:solidFill>
            </a:endParaRPr>
          </a:p>
          <a:p>
            <a:endParaRPr lang="zh-CN" altLang="en-US" sz="2400" dirty="0">
              <a:solidFill>
                <a:srgbClr val="00B0F0"/>
              </a:solidFill>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7" name="矩形 16"/>
          <p:cNvSpPr/>
          <p:nvPr/>
        </p:nvSpPr>
        <p:spPr>
          <a:xfrm>
            <a:off x="0" y="0"/>
            <a:ext cx="12192000" cy="3028950"/>
          </a:xfrm>
          <a:prstGeom prst="rect">
            <a:avLst/>
          </a:prstGeom>
          <a:blipFill rotWithShape="1">
            <a:blip r:embed="rId2">
              <a:alphaModFix amt="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554220" y="720090"/>
            <a:ext cx="3602990" cy="521970"/>
          </a:xfrm>
          <a:prstGeom prst="rect">
            <a:avLst/>
          </a:prstGeom>
          <a:noFill/>
        </p:spPr>
        <p:txBody>
          <a:bodyPr wrap="square" rtlCol="0">
            <a:spAutoFit/>
          </a:bodyPr>
          <a:lstStyle/>
          <a:p>
            <a:pPr algn="ctr"/>
            <a:r>
              <a:rPr lang="en-US" altLang="zh-CN" sz="2800" b="1" dirty="0">
                <a:solidFill>
                  <a:schemeClr val="bg1"/>
                </a:solidFill>
                <a:effectLst>
                  <a:outerShdw blurRad="38100" dist="19050" dir="2700000" algn="tl" rotWithShape="0">
                    <a:schemeClr val="dk1">
                      <a:alpha val="40000"/>
                    </a:schemeClr>
                  </a:outerShdw>
                </a:effectLst>
                <a:latin typeface="MV Boli" panose="02000500030200090000" charset="0"/>
                <a:ea typeface="微软雅黑" panose="020B0503020204020204" pitchFamily="34" charset="-122"/>
                <a:cs typeface="MV Boli" panose="02000500030200090000" charset="0"/>
              </a:rPr>
              <a:t>Enterprise Honor</a:t>
            </a:r>
          </a:p>
        </p:txBody>
      </p:sp>
      <p:pic>
        <p:nvPicPr>
          <p:cNvPr id="18" name="图片 17"/>
          <p:cNvPicPr>
            <a:picLocks noChangeAspect="1"/>
          </p:cNvPicPr>
          <p:nvPr/>
        </p:nvPicPr>
        <p:blipFill>
          <a:blip r:embed="rId3"/>
          <a:stretch>
            <a:fillRect/>
          </a:stretch>
        </p:blipFill>
        <p:spPr>
          <a:xfrm>
            <a:off x="1732280" y="1957070"/>
            <a:ext cx="1132205" cy="1637665"/>
          </a:xfrm>
          <a:prstGeom prst="rect">
            <a:avLst/>
          </a:prstGeom>
        </p:spPr>
      </p:pic>
      <p:pic>
        <p:nvPicPr>
          <p:cNvPr id="22" name="图片 21"/>
          <p:cNvPicPr>
            <a:picLocks noChangeAspect="1"/>
          </p:cNvPicPr>
          <p:nvPr/>
        </p:nvPicPr>
        <p:blipFill>
          <a:blip r:embed="rId4"/>
          <a:stretch>
            <a:fillRect/>
          </a:stretch>
        </p:blipFill>
        <p:spPr>
          <a:xfrm>
            <a:off x="3157855" y="1957070"/>
            <a:ext cx="1076960" cy="1633855"/>
          </a:xfrm>
          <a:prstGeom prst="rect">
            <a:avLst/>
          </a:prstGeom>
        </p:spPr>
      </p:pic>
      <p:pic>
        <p:nvPicPr>
          <p:cNvPr id="23" name="图片 22"/>
          <p:cNvPicPr>
            <a:picLocks noChangeAspect="1"/>
          </p:cNvPicPr>
          <p:nvPr/>
        </p:nvPicPr>
        <p:blipFill>
          <a:blip r:embed="rId5"/>
          <a:stretch>
            <a:fillRect/>
          </a:stretch>
        </p:blipFill>
        <p:spPr>
          <a:xfrm>
            <a:off x="4617085" y="1957070"/>
            <a:ext cx="1167130" cy="1633220"/>
          </a:xfrm>
          <a:prstGeom prst="rect">
            <a:avLst/>
          </a:prstGeom>
        </p:spPr>
      </p:pic>
      <p:pic>
        <p:nvPicPr>
          <p:cNvPr id="24" name="图片 23"/>
          <p:cNvPicPr>
            <a:picLocks noChangeAspect="1"/>
          </p:cNvPicPr>
          <p:nvPr/>
        </p:nvPicPr>
        <p:blipFill>
          <a:blip r:embed="rId6"/>
          <a:stretch>
            <a:fillRect/>
          </a:stretch>
        </p:blipFill>
        <p:spPr>
          <a:xfrm>
            <a:off x="6089650" y="1958975"/>
            <a:ext cx="1182370" cy="1645920"/>
          </a:xfrm>
          <a:prstGeom prst="rect">
            <a:avLst/>
          </a:prstGeom>
        </p:spPr>
      </p:pic>
      <p:pic>
        <p:nvPicPr>
          <p:cNvPr id="27" name="图片 26"/>
          <p:cNvPicPr>
            <a:picLocks noChangeAspect="1"/>
          </p:cNvPicPr>
          <p:nvPr/>
        </p:nvPicPr>
        <p:blipFill>
          <a:blip r:embed="rId7"/>
          <a:stretch>
            <a:fillRect/>
          </a:stretch>
        </p:blipFill>
        <p:spPr>
          <a:xfrm>
            <a:off x="10641965" y="1958975"/>
            <a:ext cx="1096010" cy="1645920"/>
          </a:xfrm>
          <a:prstGeom prst="rect">
            <a:avLst/>
          </a:prstGeom>
        </p:spPr>
      </p:pic>
      <p:pic>
        <p:nvPicPr>
          <p:cNvPr id="30" name="图片 29"/>
          <p:cNvPicPr>
            <a:picLocks noChangeAspect="1"/>
          </p:cNvPicPr>
          <p:nvPr/>
        </p:nvPicPr>
        <p:blipFill>
          <a:blip r:embed="rId8"/>
          <a:stretch>
            <a:fillRect/>
          </a:stretch>
        </p:blipFill>
        <p:spPr>
          <a:xfrm>
            <a:off x="7548880" y="1957070"/>
            <a:ext cx="1283335" cy="1633220"/>
          </a:xfrm>
          <a:prstGeom prst="rect">
            <a:avLst/>
          </a:prstGeom>
        </p:spPr>
      </p:pic>
      <p:pic>
        <p:nvPicPr>
          <p:cNvPr id="31" name="图片 30"/>
          <p:cNvPicPr>
            <a:picLocks noChangeAspect="1"/>
          </p:cNvPicPr>
          <p:nvPr/>
        </p:nvPicPr>
        <p:blipFill>
          <a:blip r:embed="rId9"/>
          <a:stretch>
            <a:fillRect/>
          </a:stretch>
        </p:blipFill>
        <p:spPr>
          <a:xfrm>
            <a:off x="9075420" y="1957070"/>
            <a:ext cx="1323340" cy="1632585"/>
          </a:xfrm>
          <a:prstGeom prst="rect">
            <a:avLst/>
          </a:prstGeom>
        </p:spPr>
      </p:pic>
      <p:pic>
        <p:nvPicPr>
          <p:cNvPr id="32" name="图片 31"/>
          <p:cNvPicPr>
            <a:picLocks noChangeAspect="1"/>
          </p:cNvPicPr>
          <p:nvPr/>
        </p:nvPicPr>
        <p:blipFill>
          <a:blip r:embed="rId10"/>
          <a:stretch>
            <a:fillRect/>
          </a:stretch>
        </p:blipFill>
        <p:spPr>
          <a:xfrm>
            <a:off x="317500" y="1958975"/>
            <a:ext cx="1162050" cy="1631315"/>
          </a:xfrm>
          <a:prstGeom prst="rect">
            <a:avLst/>
          </a:prstGeom>
        </p:spPr>
      </p:pic>
      <p:pic>
        <p:nvPicPr>
          <p:cNvPr id="33" name="图片 32"/>
          <p:cNvPicPr>
            <a:picLocks noChangeAspect="1"/>
          </p:cNvPicPr>
          <p:nvPr/>
        </p:nvPicPr>
        <p:blipFill>
          <a:blip r:embed="rId11"/>
          <a:stretch>
            <a:fillRect/>
          </a:stretch>
        </p:blipFill>
        <p:spPr>
          <a:xfrm>
            <a:off x="317500" y="3773170"/>
            <a:ext cx="1162050" cy="1597660"/>
          </a:xfrm>
          <a:prstGeom prst="rect">
            <a:avLst/>
          </a:prstGeom>
        </p:spPr>
      </p:pic>
      <p:pic>
        <p:nvPicPr>
          <p:cNvPr id="34" name="图片 33"/>
          <p:cNvPicPr>
            <a:picLocks noChangeAspect="1"/>
          </p:cNvPicPr>
          <p:nvPr/>
        </p:nvPicPr>
        <p:blipFill>
          <a:blip r:embed="rId12"/>
          <a:stretch>
            <a:fillRect/>
          </a:stretch>
        </p:blipFill>
        <p:spPr>
          <a:xfrm>
            <a:off x="1732280" y="3773170"/>
            <a:ext cx="1132205" cy="1559560"/>
          </a:xfrm>
          <a:prstGeom prst="rect">
            <a:avLst/>
          </a:prstGeom>
        </p:spPr>
      </p:pic>
      <p:pic>
        <p:nvPicPr>
          <p:cNvPr id="35" name="图片 34"/>
          <p:cNvPicPr>
            <a:picLocks noChangeAspect="1"/>
          </p:cNvPicPr>
          <p:nvPr/>
        </p:nvPicPr>
        <p:blipFill>
          <a:blip r:embed="rId13"/>
          <a:stretch>
            <a:fillRect/>
          </a:stretch>
        </p:blipFill>
        <p:spPr>
          <a:xfrm>
            <a:off x="3157855" y="3773170"/>
            <a:ext cx="1077595" cy="1558925"/>
          </a:xfrm>
          <a:prstGeom prst="rect">
            <a:avLst/>
          </a:prstGeom>
        </p:spPr>
      </p:pic>
      <p:pic>
        <p:nvPicPr>
          <p:cNvPr id="37" name="图片 36"/>
          <p:cNvPicPr>
            <a:picLocks noChangeAspect="1"/>
          </p:cNvPicPr>
          <p:nvPr/>
        </p:nvPicPr>
        <p:blipFill>
          <a:blip r:embed="rId14"/>
          <a:stretch>
            <a:fillRect/>
          </a:stretch>
        </p:blipFill>
        <p:spPr>
          <a:xfrm>
            <a:off x="4617085" y="3773170"/>
            <a:ext cx="1167130" cy="1558925"/>
          </a:xfrm>
          <a:prstGeom prst="rect">
            <a:avLst/>
          </a:prstGeom>
        </p:spPr>
      </p:pic>
      <p:pic>
        <p:nvPicPr>
          <p:cNvPr id="39" name="图片 38"/>
          <p:cNvPicPr>
            <a:picLocks noChangeAspect="1"/>
          </p:cNvPicPr>
          <p:nvPr/>
        </p:nvPicPr>
        <p:blipFill>
          <a:blip r:embed="rId15"/>
          <a:stretch>
            <a:fillRect/>
          </a:stretch>
        </p:blipFill>
        <p:spPr>
          <a:xfrm>
            <a:off x="6089650" y="3773170"/>
            <a:ext cx="1182370" cy="1559560"/>
          </a:xfrm>
          <a:prstGeom prst="rect">
            <a:avLst/>
          </a:prstGeom>
        </p:spPr>
      </p:pic>
      <p:pic>
        <p:nvPicPr>
          <p:cNvPr id="40" name="图片 39"/>
          <p:cNvPicPr>
            <a:picLocks noChangeAspect="1"/>
          </p:cNvPicPr>
          <p:nvPr/>
        </p:nvPicPr>
        <p:blipFill>
          <a:blip r:embed="rId16"/>
          <a:stretch>
            <a:fillRect/>
          </a:stretch>
        </p:blipFill>
        <p:spPr>
          <a:xfrm>
            <a:off x="7548880" y="3773170"/>
            <a:ext cx="1283335" cy="1559560"/>
          </a:xfrm>
          <a:prstGeom prst="rect">
            <a:avLst/>
          </a:prstGeom>
        </p:spPr>
      </p:pic>
      <p:pic>
        <p:nvPicPr>
          <p:cNvPr id="41" name="图片 40"/>
          <p:cNvPicPr>
            <a:picLocks noChangeAspect="1"/>
          </p:cNvPicPr>
          <p:nvPr/>
        </p:nvPicPr>
        <p:blipFill>
          <a:blip r:embed="rId17"/>
          <a:stretch>
            <a:fillRect/>
          </a:stretch>
        </p:blipFill>
        <p:spPr>
          <a:xfrm>
            <a:off x="9075420" y="3792220"/>
            <a:ext cx="1323340" cy="1560195"/>
          </a:xfrm>
          <a:prstGeom prst="rect">
            <a:avLst/>
          </a:prstGeom>
        </p:spPr>
      </p:pic>
      <p:pic>
        <p:nvPicPr>
          <p:cNvPr id="42" name="图片 41"/>
          <p:cNvPicPr>
            <a:picLocks noChangeAspect="1"/>
          </p:cNvPicPr>
          <p:nvPr/>
        </p:nvPicPr>
        <p:blipFill>
          <a:blip r:embed="rId18"/>
          <a:stretch>
            <a:fillRect/>
          </a:stretch>
        </p:blipFill>
        <p:spPr>
          <a:xfrm>
            <a:off x="10607675" y="3773170"/>
            <a:ext cx="1130935" cy="1558290"/>
          </a:xfrm>
          <a:prstGeom prst="rect">
            <a:avLst/>
          </a:prstGeom>
        </p:spPr>
      </p:pic>
    </p:spTree>
  </p:cSld>
  <p:clrMapOvr>
    <a:masterClrMapping/>
  </p:clrMapOvr>
  <p:transition spd="slow">
    <p:push dir="d"/>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12">
            <a:alphaModFix amt="39000"/>
          </a:blip>
          <a:stretch>
            <a:fillRect t="-9000" b="-9000"/>
          </a:stretch>
        </a:blip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rot="10800000">
            <a:off x="757555" y="1221740"/>
            <a:ext cx="1540510" cy="1770380"/>
            <a:chOff x="2983592" y="2530928"/>
            <a:chExt cx="4705350" cy="4464050"/>
          </a:xfrm>
        </p:grpSpPr>
        <p:cxnSp>
          <p:nvCxnSpPr>
            <p:cNvPr id="13" name="直接连接符 12"/>
            <p:cNvCxnSpPr/>
            <p:nvPr>
              <p:custDataLst>
                <p:tags r:id="rId5"/>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6"/>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7"/>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custDataLst>
                <p:tags r:id="rId8"/>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9"/>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29" name="矩形 28"/>
          <p:cNvSpPr/>
          <p:nvPr>
            <p:custDataLst>
              <p:tags r:id="rId3"/>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custDataLst>
              <p:tags r:id="rId4"/>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833437" y="1763262"/>
            <a:ext cx="7617224" cy="1077218"/>
          </a:xfrm>
          <a:prstGeom prst="rect">
            <a:avLst/>
          </a:prstGeom>
          <a:noFill/>
        </p:spPr>
        <p:txBody>
          <a:bodyPr wrap="square" rtlCol="0">
            <a:spAutoFit/>
          </a:bodyPr>
          <a:lstStyle/>
          <a:p>
            <a:pPr marL="0" indent="0">
              <a:buFont typeface="Wingdings 3" charset="2"/>
              <a:buNone/>
            </a:pPr>
            <a:r>
              <a:rPr lang="en-US" altLang="zh-CN" sz="3200" dirty="0">
                <a:solidFill>
                  <a:schemeClr val="accent3"/>
                </a:solidFill>
              </a:rPr>
              <a:t> A2401D/240W/1D/PFC(Designing</a:t>
            </a:r>
            <a:r>
              <a:rPr lang="zh-CN" altLang="en-US" sz="3200" dirty="0">
                <a:solidFill>
                  <a:schemeClr val="accent3"/>
                </a:solidFill>
              </a:rPr>
              <a:t>）</a:t>
            </a:r>
            <a:endParaRPr lang="en-US" altLang="zh-CN" sz="3200" dirty="0">
              <a:solidFill>
                <a:schemeClr val="accent3"/>
              </a:solidFill>
            </a:endParaRPr>
          </a:p>
          <a:p>
            <a:pPr marL="0" indent="0">
              <a:buNone/>
            </a:pPr>
            <a:r>
              <a:rPr lang="en-US" altLang="zh-CN" sz="3200" dirty="0">
                <a:solidFill>
                  <a:schemeClr val="accent3"/>
                </a:solidFill>
              </a:rPr>
              <a:t> P2401D/240W/1D/PFC(Designing</a:t>
            </a:r>
            <a:r>
              <a:rPr lang="zh-CN" altLang="en-US" sz="3200" dirty="0">
                <a:solidFill>
                  <a:schemeClr val="accent3"/>
                </a:solidFill>
              </a:rPr>
              <a:t>）</a:t>
            </a:r>
            <a:endParaRPr lang="en-US" altLang="zh-CN" sz="3200" dirty="0">
              <a:solidFill>
                <a:schemeClr val="accent3"/>
              </a:solidFill>
            </a:endParaRPr>
          </a:p>
        </p:txBody>
      </p:sp>
      <p:sp>
        <p:nvSpPr>
          <p:cNvPr id="3" name="文本框 2"/>
          <p:cNvSpPr txBox="1"/>
          <p:nvPr/>
        </p:nvSpPr>
        <p:spPr>
          <a:xfrm>
            <a:off x="2398395" y="3083560"/>
            <a:ext cx="6836040" cy="2585323"/>
          </a:xfrm>
          <a:prstGeom prst="rect">
            <a:avLst/>
          </a:prstGeom>
          <a:noFill/>
        </p:spPr>
        <p:txBody>
          <a:bodyPr wrap="square" rtlCol="0" anchor="t">
            <a:spAutoFit/>
          </a:bodyPr>
          <a:lstStyle/>
          <a:p>
            <a:r>
              <a:rPr lang="en-US" altLang="zh-CN" dirty="0"/>
              <a:t>Input :   100-240V </a:t>
            </a:r>
          </a:p>
          <a:p>
            <a:r>
              <a:rPr lang="en-US" altLang="zh-CN" dirty="0" err="1"/>
              <a:t>Ouput</a:t>
            </a:r>
            <a:r>
              <a:rPr lang="zh-CN" altLang="en-US" dirty="0"/>
              <a:t>：</a:t>
            </a:r>
            <a:endParaRPr lang="en-US" altLang="zh-CN" dirty="0"/>
          </a:p>
          <a:p>
            <a:pPr marL="0" indent="0">
              <a:buNone/>
            </a:pPr>
            <a:r>
              <a:rPr lang="en-US" altLang="zh-CN" dirty="0"/>
              <a:t>    1.A2401,DC:20V12A  </a:t>
            </a:r>
          </a:p>
          <a:p>
            <a:pPr marL="0" indent="0">
              <a:buNone/>
            </a:pPr>
            <a:r>
              <a:rPr lang="en-US" altLang="zh-CN" dirty="0"/>
              <a:t>    2.P2401, USD3.1:5/9/12/15@3A/20/28/36/48V@5A</a:t>
            </a:r>
          </a:p>
          <a:p>
            <a:endParaRPr lang="en-US" altLang="zh-CN" dirty="0"/>
          </a:p>
          <a:p>
            <a:r>
              <a:rPr lang="en-US" altLang="zh-CN" dirty="0"/>
              <a:t>Weight:   </a:t>
            </a:r>
            <a:r>
              <a:rPr lang="en-US" altLang="zh-CN" dirty="0">
                <a:solidFill>
                  <a:schemeClr val="accent3"/>
                </a:solidFill>
              </a:rPr>
              <a:t>115</a:t>
            </a:r>
            <a:r>
              <a:rPr lang="zh-CN" altLang="en-US" dirty="0">
                <a:solidFill>
                  <a:schemeClr val="accent3"/>
                </a:solidFill>
              </a:rPr>
              <a:t>*</a:t>
            </a:r>
            <a:r>
              <a:rPr lang="en-US" altLang="zh-CN" dirty="0">
                <a:solidFill>
                  <a:schemeClr val="accent3"/>
                </a:solidFill>
              </a:rPr>
              <a:t>63</a:t>
            </a:r>
            <a:r>
              <a:rPr lang="zh-CN" altLang="en-US" dirty="0">
                <a:solidFill>
                  <a:schemeClr val="accent3"/>
                </a:solidFill>
              </a:rPr>
              <a:t>*</a:t>
            </a:r>
            <a:r>
              <a:rPr lang="en-US" altLang="zh-CN" dirty="0">
                <a:solidFill>
                  <a:schemeClr val="accent3"/>
                </a:solidFill>
              </a:rPr>
              <a:t>30mm</a:t>
            </a:r>
          </a:p>
          <a:p>
            <a:r>
              <a:rPr lang="en-US" altLang="zh-CN" dirty="0"/>
              <a:t>Size: 65*60*29</a:t>
            </a:r>
          </a:p>
          <a:p>
            <a:r>
              <a:rPr lang="en-US" altLang="zh-CN" dirty="0"/>
              <a:t>Pin Shape: CN,PSE,BSMI,US</a:t>
            </a:r>
          </a:p>
          <a:p>
            <a:r>
              <a:rPr lang="en-US" altLang="zh-CN" dirty="0"/>
              <a:t>Safety </a:t>
            </a:r>
            <a:r>
              <a:rPr lang="en-US" altLang="zh-CN" dirty="0" err="1"/>
              <a:t>Cet</a:t>
            </a:r>
            <a:endParaRPr lang="en-US" altLang="zh-CN" dirty="0"/>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blipFill rotWithShape="1">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solidFill>
                <a:prstClr val="white"/>
              </a:solidFill>
            </a:endParaRPr>
          </a:p>
        </p:txBody>
      </p:sp>
      <p:sp>
        <p:nvSpPr>
          <p:cNvPr id="15" name="等腰三角形 14"/>
          <p:cNvSpPr/>
          <p:nvPr/>
        </p:nvSpPr>
        <p:spPr>
          <a:xfrm rot="19965803" flipH="1" flipV="1">
            <a:off x="-1456326" y="2556739"/>
            <a:ext cx="14747829" cy="5763608"/>
          </a:xfrm>
          <a:prstGeom prst="triangle">
            <a:avLst>
              <a:gd name="adj" fmla="val 71782"/>
            </a:avLst>
          </a:prstGeom>
          <a:solidFill>
            <a:srgbClr val="FFFFFF">
              <a:alpha val="21000"/>
            </a:srgbClr>
          </a:solidFill>
          <a:ln>
            <a:noFill/>
          </a:ln>
          <a:effectLst/>
        </p:spPr>
        <p:style>
          <a:lnRef idx="1">
            <a:schemeClr val="accent1"/>
          </a:lnRef>
          <a:fillRef idx="3">
            <a:schemeClr val="accent1"/>
          </a:fillRef>
          <a:effectRef idx="2">
            <a:schemeClr val="accent1"/>
          </a:effectRef>
          <a:fontRef idx="minor">
            <a:schemeClr val="lt1"/>
          </a:fontRef>
        </p:style>
        <p:txBody>
          <a:bodyPr lIns="121915" tIns="60957" rIns="121915" bIns="60957" rtlCol="0" anchor="ctr"/>
          <a:lstStyle/>
          <a:p>
            <a:pPr algn="ctr" defTabSz="608965"/>
            <a:endParaRPr kumimoji="1" lang="zh-CN" altLang="en-US" sz="2400">
              <a:solidFill>
                <a:prstClr val="white"/>
              </a:solidFill>
            </a:endParaRPr>
          </a:p>
        </p:txBody>
      </p:sp>
      <p:sp>
        <p:nvSpPr>
          <p:cNvPr id="8" name="文本框 7"/>
          <p:cNvSpPr txBox="1"/>
          <p:nvPr/>
        </p:nvSpPr>
        <p:spPr>
          <a:xfrm>
            <a:off x="5374010" y="3702063"/>
            <a:ext cx="3552190" cy="1892935"/>
          </a:xfrm>
          <a:prstGeom prst="rect">
            <a:avLst/>
          </a:prstGeom>
          <a:noFill/>
        </p:spPr>
        <p:txBody>
          <a:bodyPr wrap="none" lIns="121915" tIns="60957" rIns="121915" bIns="60957" rtlCol="0">
            <a:spAutoFit/>
          </a:bodyPr>
          <a:lstStyle/>
          <a:p>
            <a:pPr defTabSz="608965">
              <a:lnSpc>
                <a:spcPct val="80000"/>
              </a:lnSpc>
            </a:pPr>
            <a:r>
              <a:rPr kumimoji="1" lang="en-US" altLang="zh-CN" sz="7200" b="1" dirty="0">
                <a:solidFill>
                  <a:srgbClr val="00B0F0"/>
                </a:solidFill>
                <a:latin typeface="Comic Sans MS" panose="030F0702030302020204" charset="0"/>
                <a:cs typeface="Comic Sans MS" panose="030F0702030302020204" charset="0"/>
              </a:rPr>
              <a:t>THANK</a:t>
            </a:r>
          </a:p>
          <a:p>
            <a:pPr defTabSz="608965">
              <a:lnSpc>
                <a:spcPct val="80000"/>
              </a:lnSpc>
            </a:pPr>
            <a:r>
              <a:rPr kumimoji="1" lang="en-US" altLang="zh-CN" sz="7200" b="1" dirty="0">
                <a:solidFill>
                  <a:srgbClr val="00B0F0"/>
                </a:solidFill>
                <a:latin typeface="Comic Sans MS" panose="030F0702030302020204" charset="0"/>
                <a:cs typeface="Comic Sans MS" panose="030F0702030302020204" charset="0"/>
              </a:rPr>
              <a:t>YOU!</a:t>
            </a:r>
            <a:endParaRPr kumimoji="1" lang="zh-CN" altLang="en-US" sz="7200" b="1" dirty="0">
              <a:solidFill>
                <a:srgbClr val="00B0F0"/>
              </a:solidFill>
              <a:latin typeface="Comic Sans MS" panose="030F0702030302020204" charset="0"/>
              <a:cs typeface="Comic Sans MS" panose="030F0702030302020204" charset="0"/>
            </a:endParaRPr>
          </a:p>
        </p:txBody>
      </p:sp>
      <p:sp>
        <p:nvSpPr>
          <p:cNvPr id="9" name="文本框 8"/>
          <p:cNvSpPr txBox="1"/>
          <p:nvPr/>
        </p:nvSpPr>
        <p:spPr>
          <a:xfrm>
            <a:off x="5388525" y="5488825"/>
            <a:ext cx="3818890" cy="383540"/>
          </a:xfrm>
          <a:prstGeom prst="rect">
            <a:avLst/>
          </a:prstGeom>
          <a:noFill/>
        </p:spPr>
        <p:txBody>
          <a:bodyPr wrap="none" lIns="121915" tIns="60957" rIns="121915" bIns="60957" rtlCol="0">
            <a:spAutoFit/>
          </a:bodyPr>
          <a:lstStyle/>
          <a:p>
            <a:pPr defTabSz="608965">
              <a:lnSpc>
                <a:spcPct val="80000"/>
              </a:lnSpc>
            </a:pPr>
            <a:r>
              <a:rPr kumimoji="1" lang="en-US" altLang="zh-CN" sz="2135" b="1" dirty="0">
                <a:solidFill>
                  <a:srgbClr val="00B0F0"/>
                </a:solidFill>
                <a:latin typeface="Comic Sans MS" panose="030F0702030302020204" charset="0"/>
                <a:cs typeface="Comic Sans MS" panose="030F0702030302020204" charset="0"/>
              </a:rPr>
              <a:t>DESIGNED</a:t>
            </a:r>
            <a:r>
              <a:rPr kumimoji="1" lang="zh-CN" altLang="en-US" sz="2135" b="1" dirty="0">
                <a:solidFill>
                  <a:srgbClr val="00B0F0"/>
                </a:solidFill>
                <a:latin typeface="Comic Sans MS" panose="030F0702030302020204" charset="0"/>
                <a:cs typeface="Comic Sans MS" panose="030F0702030302020204" charset="0"/>
              </a:rPr>
              <a:t> </a:t>
            </a:r>
            <a:r>
              <a:rPr kumimoji="1" lang="en-US" altLang="zh-CN" sz="2135" b="1" dirty="0">
                <a:solidFill>
                  <a:srgbClr val="00B0F0"/>
                </a:solidFill>
                <a:latin typeface="Comic Sans MS" panose="030F0702030302020204" charset="0"/>
                <a:cs typeface="Comic Sans MS" panose="030F0702030302020204" charset="0"/>
              </a:rPr>
              <a:t>BY</a:t>
            </a:r>
            <a:r>
              <a:rPr kumimoji="1" lang="zh-CN" altLang="en-US" sz="2135" b="1" dirty="0">
                <a:solidFill>
                  <a:srgbClr val="00B0F0"/>
                </a:solidFill>
                <a:latin typeface="Comic Sans MS" panose="030F0702030302020204" charset="0"/>
                <a:cs typeface="Comic Sans MS" panose="030F0702030302020204" charset="0"/>
              </a:rPr>
              <a:t> </a:t>
            </a:r>
            <a:r>
              <a:rPr kumimoji="1" lang="en-US" altLang="zh-CN" sz="2135" b="1" dirty="0">
                <a:solidFill>
                  <a:srgbClr val="00B0F0"/>
                </a:solidFill>
                <a:latin typeface="Comic Sans MS" panose="030F0702030302020204" charset="0"/>
                <a:cs typeface="Comic Sans MS" panose="030F0702030302020204" charset="0"/>
              </a:rPr>
              <a:t>SUPPOWER</a:t>
            </a:r>
          </a:p>
        </p:txBody>
      </p:sp>
      <p:sp>
        <p:nvSpPr>
          <p:cNvPr id="14" name="等腰三角形 13"/>
          <p:cNvSpPr/>
          <p:nvPr/>
        </p:nvSpPr>
        <p:spPr>
          <a:xfrm rot="19965803" flipH="1" flipV="1">
            <a:off x="-603249" y="2799191"/>
            <a:ext cx="14747829" cy="5763608"/>
          </a:xfrm>
          <a:prstGeom prst="triangle">
            <a:avLst>
              <a:gd name="adj" fmla="val 71782"/>
            </a:avLst>
          </a:prstGeom>
          <a:solidFill>
            <a:srgbClr val="FFFFFF">
              <a:alpha val="21000"/>
            </a:srgbClr>
          </a:solidFill>
          <a:ln>
            <a:noFill/>
          </a:ln>
          <a:effectLst/>
        </p:spPr>
        <p:style>
          <a:lnRef idx="1">
            <a:schemeClr val="accent1"/>
          </a:lnRef>
          <a:fillRef idx="3">
            <a:schemeClr val="accent1"/>
          </a:fillRef>
          <a:effectRef idx="2">
            <a:schemeClr val="accent1"/>
          </a:effectRef>
          <a:fontRef idx="minor">
            <a:schemeClr val="lt1"/>
          </a:fontRef>
        </p:style>
        <p:txBody>
          <a:bodyPr lIns="121915" tIns="60957" rIns="121915" bIns="60957" rtlCol="0" anchor="ctr"/>
          <a:lstStyle/>
          <a:p>
            <a:pPr algn="ctr" defTabSz="608965"/>
            <a:endParaRPr kumimoji="1" lang="zh-CN" altLang="en-US" sz="2400" dirty="0">
              <a:solidFill>
                <a:prstClr val="white"/>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2"/>
            </p:custDataLst>
          </p:nvPr>
        </p:nvSpPr>
        <p:spPr>
          <a:xfrm>
            <a:off x="2962275" y="4716626"/>
            <a:ext cx="6267450" cy="978729"/>
          </a:xfrm>
          <a:prstGeom prst="rect">
            <a:avLst/>
          </a:prstGeom>
        </p:spPr>
        <p:txBody>
          <a:bodyPr vert="horz" lIns="90000" tIns="46800" rIns="90000" bIns="46800" rtlCol="0" anchor="b">
            <a:normAutofit/>
          </a:bodyPr>
          <a:lstStyle>
            <a:lvl1pPr algn="ctr">
              <a:lnSpc>
                <a:spcPct val="120000"/>
              </a:lnSpc>
              <a:spcBef>
                <a:spcPct val="0"/>
              </a:spcBef>
              <a:buNone/>
              <a:defRPr sz="4800" b="1">
                <a:solidFill>
                  <a:schemeClr val="tx1">
                    <a:lumMod val="75000"/>
                    <a:lumOff val="25000"/>
                  </a:schemeClr>
                </a:solidFill>
                <a:latin typeface="+mj-lt"/>
                <a:ea typeface="+mj-ea"/>
                <a:cs typeface="Arial" panose="020B0604020202020204" pitchFamily="34" charset="0"/>
              </a:defRPr>
            </a:lvl1pPr>
          </a:lstStyle>
          <a:p>
            <a:pPr algn="ctr"/>
            <a:r>
              <a:rPr lang="en-US" altLang="zh-CN" dirty="0">
                <a:cs typeface="+mj-cs"/>
              </a:rPr>
              <a:t>Power Adapter</a:t>
            </a:r>
          </a:p>
        </p:txBody>
      </p:sp>
      <p:sp>
        <p:nvSpPr>
          <p:cNvPr id="6" name="文本框 5"/>
          <p:cNvSpPr txBox="1"/>
          <p:nvPr>
            <p:custDataLst>
              <p:tags r:id="rId3"/>
            </p:custDataLst>
          </p:nvPr>
        </p:nvSpPr>
        <p:spPr>
          <a:xfrm>
            <a:off x="2962275" y="5703252"/>
            <a:ext cx="6267450" cy="424732"/>
          </a:xfrm>
          <a:prstGeom prst="rect">
            <a:avLst/>
          </a:prstGeom>
        </p:spPr>
        <p:txBody>
          <a:bodyPr vert="horz" lIns="90000" tIns="46800" rIns="90000" bIns="46800" rtlCol="0">
            <a:normAutofit/>
          </a:bodyPr>
          <a:lstStyle>
            <a:lvl1pPr indent="0" algn="ctr">
              <a:lnSpc>
                <a:spcPct val="120000"/>
              </a:lnSpc>
              <a:spcBef>
                <a:spcPts val="1000"/>
              </a:spcBef>
              <a:buFont typeface="Arial" panose="020B0604020202020204" pitchFamily="34" charset="0"/>
              <a:buNone/>
              <a:defRPr>
                <a:cs typeface="Arial" panose="020B0604020202020204" pitchFamily="34" charset="0"/>
              </a:defRPr>
            </a:lvl1pPr>
            <a:lvl2pPr indent="0">
              <a:lnSpc>
                <a:spcPct val="120000"/>
              </a:lnSpc>
              <a:spcBef>
                <a:spcPts val="500"/>
              </a:spcBef>
              <a:buFont typeface="Arial" panose="020B0604020202020204" pitchFamily="34" charset="0"/>
              <a:buNone/>
              <a:defRPr sz="2000">
                <a:solidFill>
                  <a:schemeClr val="tx1">
                    <a:tint val="75000"/>
                  </a:schemeClr>
                </a:solidFill>
              </a:defRPr>
            </a:lvl2pPr>
            <a:lvl3pPr indent="0">
              <a:lnSpc>
                <a:spcPct val="120000"/>
              </a:lnSpc>
              <a:spcBef>
                <a:spcPts val="500"/>
              </a:spcBef>
              <a:buFont typeface="Arial" panose="020B0604020202020204" pitchFamily="34" charset="0"/>
              <a:buNone/>
              <a:defRPr>
                <a:solidFill>
                  <a:schemeClr val="tx1">
                    <a:tint val="75000"/>
                  </a:schemeClr>
                </a:solidFill>
              </a:defRPr>
            </a:lvl3pPr>
            <a:lvl4pPr indent="0">
              <a:lnSpc>
                <a:spcPct val="120000"/>
              </a:lnSpc>
              <a:spcBef>
                <a:spcPts val="500"/>
              </a:spcBef>
              <a:buFont typeface="Arial" panose="020B0604020202020204" pitchFamily="34" charset="0"/>
              <a:buNone/>
              <a:defRPr sz="1600">
                <a:solidFill>
                  <a:schemeClr val="tx1">
                    <a:tint val="75000"/>
                  </a:schemeClr>
                </a:solidFill>
              </a:defRPr>
            </a:lvl4pPr>
            <a:lvl5pPr indent="0">
              <a:lnSpc>
                <a:spcPct val="12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en-US" altLang="zh-CN" dirty="0">
                <a:solidFill>
                  <a:schemeClr val="tx1">
                    <a:lumMod val="65000"/>
                    <a:lumOff val="35000"/>
                  </a:schemeClr>
                </a:solidFill>
                <a:cs typeface="+mn-cs"/>
              </a:rPr>
              <a:t>AC/DC Power </a:t>
            </a:r>
            <a:r>
              <a:rPr lang="en-US" altLang="zh-CN" dirty="0" err="1">
                <a:solidFill>
                  <a:schemeClr val="tx1">
                    <a:lumMod val="65000"/>
                    <a:lumOff val="35000"/>
                  </a:schemeClr>
                </a:solidFill>
                <a:cs typeface="+mn-cs"/>
              </a:rPr>
              <a:t>Adater</a:t>
            </a:r>
            <a:r>
              <a:rPr lang="en-US" altLang="zh-CN" dirty="0">
                <a:solidFill>
                  <a:schemeClr val="tx1">
                    <a:lumMod val="65000"/>
                    <a:lumOff val="35000"/>
                  </a:schemeClr>
                </a:solidFill>
                <a:cs typeface="+mn-cs"/>
              </a:rPr>
              <a:t>- EN62368,EN61347,EN61558,EN60601 </a:t>
            </a:r>
          </a:p>
        </p:txBody>
      </p:sp>
      <p:sp>
        <p:nvSpPr>
          <p:cNvPr id="7" name="文本框 6"/>
          <p:cNvSpPr txBox="1"/>
          <p:nvPr>
            <p:custDataLst>
              <p:tags r:id="rId4"/>
            </p:custDataLst>
          </p:nvPr>
        </p:nvSpPr>
        <p:spPr>
          <a:xfrm>
            <a:off x="4445000" y="1375311"/>
            <a:ext cx="2857500" cy="2646878"/>
          </a:xfrm>
          <a:prstGeom prst="rect">
            <a:avLst/>
          </a:prstGeom>
          <a:noFill/>
        </p:spPr>
        <p:txBody>
          <a:bodyPr wrap="square" lIns="90000" tIns="46800" rIns="90000" bIns="46800" rtlCol="0" anchor="ctr">
            <a:normAutofit/>
          </a:bodyPr>
          <a:lstStyle>
            <a:defPPr>
              <a:defRPr lang="zh-CN"/>
            </a:defPPr>
            <a:lvl1pPr algn="ctr">
              <a:defRPr sz="16600">
                <a:solidFill>
                  <a:schemeClr val="bg1"/>
                </a:solidFill>
                <a:cs typeface="Arial" panose="020B0604020202020204" pitchFamily="34" charset="0"/>
              </a:defRPr>
            </a:lvl1pPr>
          </a:lstStyle>
          <a:p>
            <a:r>
              <a:rPr lang="en-US" altLang="zh-CN">
                <a:cs typeface="+mn-cs"/>
              </a:rPr>
              <a:t>01</a:t>
            </a:r>
          </a:p>
        </p:txBody>
      </p:sp>
    </p:spTree>
    <p:custDataLst>
      <p:tags r:id="rId1"/>
    </p:custDataLst>
    <p:extLst>
      <p:ext uri="{BB962C8B-B14F-4D97-AF65-F5344CB8AC3E}">
        <p14:creationId xmlns:p14="http://schemas.microsoft.com/office/powerpoint/2010/main" val="2700295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AB0AA9E-EC49-4841-B85B-11C2CC1E2D72}"/>
              </a:ext>
            </a:extLst>
          </p:cNvPr>
          <p:cNvPicPr>
            <a:picLocks noChangeAspect="1"/>
          </p:cNvPicPr>
          <p:nvPr/>
        </p:nvPicPr>
        <p:blipFill>
          <a:blip r:embed="rId4"/>
          <a:stretch>
            <a:fillRect/>
          </a:stretch>
        </p:blipFill>
        <p:spPr>
          <a:xfrm>
            <a:off x="0" y="827445"/>
            <a:ext cx="12192000" cy="5685429"/>
          </a:xfrm>
          <a:prstGeom prst="rect">
            <a:avLst/>
          </a:prstGeom>
        </p:spPr>
      </p:pic>
      <p:sp>
        <p:nvSpPr>
          <p:cNvPr id="4" name="矩形 3">
            <a:extLst>
              <a:ext uri="{FF2B5EF4-FFF2-40B4-BE49-F238E27FC236}">
                <a16:creationId xmlns:a16="http://schemas.microsoft.com/office/drawing/2014/main" id="{1DDA7BEF-8BEB-4BC8-80C5-8934D4946494}"/>
              </a:ext>
            </a:extLst>
          </p:cNvPr>
          <p:cNvSpPr/>
          <p:nvPr>
            <p:custDataLst>
              <p:tags r:id="rId1"/>
            </p:custDataLst>
          </p:nvPr>
        </p:nvSpPr>
        <p:spPr>
          <a:xfrm>
            <a:off x="442912" y="6106"/>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3B098328-7B6A-42E1-8FA4-DC83B2037122}"/>
              </a:ext>
            </a:extLst>
          </p:cNvPr>
          <p:cNvSpPr/>
          <p:nvPr>
            <p:custDataLst>
              <p:tags r:id="rId2"/>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52108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矩形 28"/>
          <p:cNvSpPr/>
          <p:nvPr>
            <p:custDataLst>
              <p:tags r:id="rId2"/>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3"/>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p:cNvGrpSpPr/>
          <p:nvPr>
            <p:custDataLst>
              <p:tags r:id="rId4"/>
            </p:custDataLst>
          </p:nvPr>
        </p:nvGrpSpPr>
        <p:grpSpPr>
          <a:xfrm>
            <a:off x="833437" y="1837118"/>
            <a:ext cx="3710396" cy="4456525"/>
            <a:chOff x="2983592" y="2530928"/>
            <a:chExt cx="4705350" cy="4464050"/>
          </a:xfrm>
        </p:grpSpPr>
        <p:cxnSp>
          <p:nvCxnSpPr>
            <p:cNvPr id="44" name="直接连接符 43"/>
            <p:cNvCxnSpPr/>
            <p:nvPr>
              <p:custDataLst>
                <p:tags r:id="rId11"/>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12"/>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13"/>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14"/>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15"/>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6" name="文本框 5"/>
          <p:cNvSpPr txBox="1"/>
          <p:nvPr/>
        </p:nvSpPr>
        <p:spPr>
          <a:xfrm>
            <a:off x="1048454" y="793393"/>
            <a:ext cx="4137660" cy="646331"/>
          </a:xfrm>
          <a:prstGeom prst="rect">
            <a:avLst/>
          </a:prstGeom>
          <a:noFill/>
        </p:spPr>
        <p:txBody>
          <a:bodyPr wrap="square" rtlCol="0">
            <a:spAutoFit/>
          </a:bodyPr>
          <a:lstStyle/>
          <a:p>
            <a:r>
              <a:rPr lang="en-US" altLang="zh-CN" sz="3600" dirty="0">
                <a:solidFill>
                  <a:srgbClr val="00B0F0"/>
                </a:solidFill>
                <a:latin typeface="Roboto" panose="02000000000000000000" pitchFamily="2" charset="0"/>
                <a:cs typeface="Comic Sans MS" panose="030F0702030302020204" charset="0"/>
              </a:rPr>
              <a:t>Certifications </a:t>
            </a:r>
            <a:endParaRPr lang="en-US" altLang="zh-CN" sz="3600" dirty="0">
              <a:solidFill>
                <a:srgbClr val="00B0F0"/>
              </a:solidFill>
              <a:latin typeface="Comic Sans MS" panose="030F0702030302020204" charset="0"/>
              <a:cs typeface="Comic Sans MS" panose="030F0702030302020204" charset="0"/>
            </a:endParaRPr>
          </a:p>
        </p:txBody>
      </p:sp>
      <p:sp>
        <p:nvSpPr>
          <p:cNvPr id="21" name="内容占位符 2">
            <a:extLst>
              <a:ext uri="{FF2B5EF4-FFF2-40B4-BE49-F238E27FC236}">
                <a16:creationId xmlns:a16="http://schemas.microsoft.com/office/drawing/2014/main" id="{1EFA4E0D-BD83-4BB5-B87D-27EE6554CFBD}"/>
              </a:ext>
            </a:extLst>
          </p:cNvPr>
          <p:cNvSpPr txBox="1">
            <a:spLocks/>
          </p:cNvSpPr>
          <p:nvPr/>
        </p:nvSpPr>
        <p:spPr>
          <a:xfrm>
            <a:off x="803627" y="1590224"/>
            <a:ext cx="4119045" cy="45658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zh-CN" altLang="en-US" dirty="0"/>
          </a:p>
        </p:txBody>
      </p:sp>
      <p:sp>
        <p:nvSpPr>
          <p:cNvPr id="23" name="内容占位符 2">
            <a:extLst>
              <a:ext uri="{FF2B5EF4-FFF2-40B4-BE49-F238E27FC236}">
                <a16:creationId xmlns:a16="http://schemas.microsoft.com/office/drawing/2014/main" id="{E7867165-FA32-4D02-B751-C7F3B7C517A8}"/>
              </a:ext>
            </a:extLst>
          </p:cNvPr>
          <p:cNvSpPr txBox="1">
            <a:spLocks/>
          </p:cNvSpPr>
          <p:nvPr/>
        </p:nvSpPr>
        <p:spPr>
          <a:xfrm>
            <a:off x="6118749" y="1275876"/>
            <a:ext cx="3921055" cy="469814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en-US" altLang="zh-CN" sz="2400" b="1" dirty="0"/>
              <a:t>10. </a:t>
            </a:r>
            <a:r>
              <a:rPr lang="en-US" altLang="zh-CN" sz="2400" dirty="0">
                <a:latin typeface="+mn-lt"/>
              </a:rPr>
              <a:t>1C1A-PQ656x/65W</a:t>
            </a:r>
          </a:p>
          <a:p>
            <a:r>
              <a:rPr lang="en-US" altLang="zh-CN" sz="2400" dirty="0">
                <a:latin typeface="+mn-lt"/>
              </a:rPr>
              <a:t>11. 2C1A -PQ655x/65W</a:t>
            </a:r>
          </a:p>
          <a:p>
            <a:r>
              <a:rPr lang="en-US" altLang="zh-CN" sz="2400" dirty="0">
                <a:latin typeface="+mn-lt"/>
              </a:rPr>
              <a:t>12. 2C1A-PQ1005x/100W</a:t>
            </a:r>
          </a:p>
          <a:p>
            <a:r>
              <a:rPr lang="en-US" altLang="zh-CN" sz="2400" dirty="0">
                <a:latin typeface="+mn-lt"/>
              </a:rPr>
              <a:t>13. 2C1A -PQ1401/140W</a:t>
            </a:r>
          </a:p>
          <a:p>
            <a:r>
              <a:rPr lang="en-US" altLang="zh-CN" sz="2400" dirty="0">
                <a:latin typeface="+mn-lt"/>
              </a:rPr>
              <a:t>14. 3C1A -PQ657x/65W</a:t>
            </a:r>
          </a:p>
          <a:p>
            <a:r>
              <a:rPr lang="en-US" altLang="zh-CN" sz="2400" dirty="0">
                <a:latin typeface="+mn-lt"/>
              </a:rPr>
              <a:t>15. 3C1A -PQ1002x/100W</a:t>
            </a:r>
          </a:p>
          <a:p>
            <a:r>
              <a:rPr lang="en-US" altLang="zh-CN" sz="2400" dirty="0">
                <a:latin typeface="+mn-lt"/>
              </a:rPr>
              <a:t>16. 3C1A-PQ1004x/100W</a:t>
            </a:r>
          </a:p>
          <a:p>
            <a:r>
              <a:rPr lang="en-US" altLang="zh-CN" sz="2400" dirty="0">
                <a:latin typeface="+mn-lt"/>
              </a:rPr>
              <a:t>17. 4C2A PQ1006D/100W</a:t>
            </a:r>
            <a:endParaRPr lang="en-US" altLang="zh-CN" sz="2400" dirty="0">
              <a:solidFill>
                <a:srgbClr val="FF0000"/>
              </a:solidFill>
              <a:latin typeface="+mn-lt"/>
            </a:endParaRPr>
          </a:p>
          <a:p>
            <a:r>
              <a:rPr lang="en-US" altLang="zh-CN" sz="2400" dirty="0">
                <a:latin typeface="+mn-lt"/>
              </a:rPr>
              <a:t>18. </a:t>
            </a:r>
            <a:r>
              <a:rPr lang="en-US" altLang="zh-CN" sz="2400" dirty="0">
                <a:solidFill>
                  <a:srgbClr val="FF0000"/>
                </a:solidFill>
                <a:latin typeface="+mn-lt"/>
              </a:rPr>
              <a:t>1DC -A2401D/240W/</a:t>
            </a:r>
          </a:p>
          <a:p>
            <a:r>
              <a:rPr lang="en-US" altLang="zh-CN" sz="2400" dirty="0">
                <a:latin typeface="+mn-lt"/>
              </a:rPr>
              <a:t>19.  3C1D-</a:t>
            </a:r>
            <a:r>
              <a:rPr lang="en-US" altLang="zh-CN" sz="2400" dirty="0">
                <a:solidFill>
                  <a:srgbClr val="FF0000"/>
                </a:solidFill>
                <a:latin typeface="+mn-lt"/>
              </a:rPr>
              <a:t>PT2401D/2402</a:t>
            </a:r>
            <a:endParaRPr lang="zh-CN" altLang="en-US" sz="2400" dirty="0">
              <a:solidFill>
                <a:srgbClr val="FF0000"/>
              </a:solidFill>
              <a:latin typeface="+mn-lt"/>
            </a:endParaRPr>
          </a:p>
          <a:p>
            <a:endParaRPr lang="en-US" altLang="zh-CN" sz="2400" b="1" dirty="0">
              <a:solidFill>
                <a:srgbClr val="FF0000"/>
              </a:solidFill>
            </a:endParaRPr>
          </a:p>
        </p:txBody>
      </p:sp>
      <p:grpSp>
        <p:nvGrpSpPr>
          <p:cNvPr id="24" name="组合 23">
            <a:extLst>
              <a:ext uri="{FF2B5EF4-FFF2-40B4-BE49-F238E27FC236}">
                <a16:creationId xmlns:a16="http://schemas.microsoft.com/office/drawing/2014/main" id="{1F373E9C-6113-4D3F-A482-AA36C3F2027B}"/>
              </a:ext>
            </a:extLst>
          </p:cNvPr>
          <p:cNvGrpSpPr/>
          <p:nvPr>
            <p:custDataLst>
              <p:tags r:id="rId5"/>
            </p:custDataLst>
          </p:nvPr>
        </p:nvGrpSpPr>
        <p:grpSpPr>
          <a:xfrm flipH="1">
            <a:off x="4563461" y="246345"/>
            <a:ext cx="7395165" cy="6325277"/>
            <a:chOff x="2983592" y="2530928"/>
            <a:chExt cx="4705350" cy="4464050"/>
          </a:xfrm>
        </p:grpSpPr>
        <p:cxnSp>
          <p:nvCxnSpPr>
            <p:cNvPr id="26" name="直接连接符 25">
              <a:extLst>
                <a:ext uri="{FF2B5EF4-FFF2-40B4-BE49-F238E27FC236}">
                  <a16:creationId xmlns:a16="http://schemas.microsoft.com/office/drawing/2014/main" id="{72F5026B-07B1-4E16-A72E-22F594818374}"/>
                </a:ext>
              </a:extLst>
            </p:cNvPr>
            <p:cNvCxnSpPr/>
            <p:nvPr>
              <p:custDataLst>
                <p:tags r:id="rId6"/>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81BDB523-0CFA-4FBC-B3DC-69A7B73F9141}"/>
                </a:ext>
              </a:extLst>
            </p:cNvPr>
            <p:cNvCxnSpPr/>
            <p:nvPr>
              <p:custDataLst>
                <p:tags r:id="rId7"/>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C0537CE9-6389-4459-9E42-0D2637DA4EFB}"/>
                </a:ext>
              </a:extLst>
            </p:cNvPr>
            <p:cNvCxnSpPr/>
            <p:nvPr>
              <p:custDataLst>
                <p:tags r:id="rId8"/>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id="{B98314F9-5AE9-4BAB-9089-31B50FEAB251}"/>
                </a:ext>
              </a:extLst>
            </p:cNvPr>
            <p:cNvCxnSpPr/>
            <p:nvPr>
              <p:custDataLst>
                <p:tags r:id="rId9"/>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F4C02ED4-5DB4-4ED8-918D-00D33163BB1B}"/>
                </a:ext>
              </a:extLst>
            </p:cNvPr>
            <p:cNvCxnSpPr/>
            <p:nvPr>
              <p:custDataLst>
                <p:tags r:id="rId10"/>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pic>
        <p:nvPicPr>
          <p:cNvPr id="20" name="图片 19">
            <a:extLst>
              <a:ext uri="{FF2B5EF4-FFF2-40B4-BE49-F238E27FC236}">
                <a16:creationId xmlns:a16="http://schemas.microsoft.com/office/drawing/2014/main" id="{ED3F72C1-EA3E-460D-80D8-D04FCBFD0470}"/>
              </a:ext>
            </a:extLst>
          </p:cNvPr>
          <p:cNvPicPr>
            <a:picLocks noChangeAspect="1"/>
          </p:cNvPicPr>
          <p:nvPr/>
        </p:nvPicPr>
        <p:blipFill>
          <a:blip r:embed="rId18"/>
          <a:stretch>
            <a:fillRect/>
          </a:stretch>
        </p:blipFill>
        <p:spPr>
          <a:xfrm>
            <a:off x="4612194" y="395999"/>
            <a:ext cx="6776179" cy="5668608"/>
          </a:xfrm>
          <a:prstGeom prst="rect">
            <a:avLst/>
          </a:prstGeom>
        </p:spPr>
      </p:pic>
      <p:sp>
        <p:nvSpPr>
          <p:cNvPr id="2" name="文本框 1">
            <a:extLst>
              <a:ext uri="{FF2B5EF4-FFF2-40B4-BE49-F238E27FC236}">
                <a16:creationId xmlns:a16="http://schemas.microsoft.com/office/drawing/2014/main" id="{4EB773B0-0D9D-4220-AF30-CCD6323E4241}"/>
              </a:ext>
            </a:extLst>
          </p:cNvPr>
          <p:cNvSpPr txBox="1"/>
          <p:nvPr/>
        </p:nvSpPr>
        <p:spPr>
          <a:xfrm>
            <a:off x="988600" y="2160083"/>
            <a:ext cx="3108543" cy="1754326"/>
          </a:xfrm>
          <a:prstGeom prst="rect">
            <a:avLst/>
          </a:prstGeom>
          <a:noFill/>
        </p:spPr>
        <p:txBody>
          <a:bodyPr wrap="none" rtlCol="0">
            <a:spAutoFit/>
          </a:bodyPr>
          <a:lstStyle/>
          <a:p>
            <a:r>
              <a:rPr lang="en-US" altLang="zh-CN" dirty="0"/>
              <a:t>EN62368 /61347/61558/60601</a:t>
            </a:r>
          </a:p>
          <a:p>
            <a:endParaRPr lang="en-US" altLang="zh-CN" dirty="0"/>
          </a:p>
          <a:p>
            <a:r>
              <a:rPr lang="en-US" altLang="zh-CN" dirty="0"/>
              <a:t>UL/CUL/FCC</a:t>
            </a:r>
          </a:p>
          <a:p>
            <a:r>
              <a:rPr lang="en-US" altLang="zh-CN" dirty="0"/>
              <a:t>CE/GS/CB</a:t>
            </a:r>
          </a:p>
          <a:p>
            <a:r>
              <a:rPr lang="en-US" altLang="zh-CN" dirty="0"/>
              <a:t>CCC/PSE/SAA/KCC </a:t>
            </a:r>
          </a:p>
          <a:p>
            <a:endParaRPr lang="zh-CN" altLang="en-US" dirty="0"/>
          </a:p>
        </p:txBody>
      </p:sp>
    </p:spTree>
    <p:custDataLst>
      <p:tags r:id="rId1"/>
    </p:custDataLst>
    <p:extLst>
      <p:ext uri="{BB962C8B-B14F-4D97-AF65-F5344CB8AC3E}">
        <p14:creationId xmlns:p14="http://schemas.microsoft.com/office/powerpoint/2010/main" val="2125754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矩形 28"/>
          <p:cNvSpPr/>
          <p:nvPr>
            <p:custDataLst>
              <p:tags r:id="rId2"/>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3"/>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p:cNvGrpSpPr/>
          <p:nvPr>
            <p:custDataLst>
              <p:tags r:id="rId4"/>
            </p:custDataLst>
          </p:nvPr>
        </p:nvGrpSpPr>
        <p:grpSpPr>
          <a:xfrm>
            <a:off x="853065" y="1484687"/>
            <a:ext cx="4135789" cy="4912212"/>
            <a:chOff x="2983592" y="2530928"/>
            <a:chExt cx="4705350" cy="4464050"/>
          </a:xfrm>
        </p:grpSpPr>
        <p:cxnSp>
          <p:nvCxnSpPr>
            <p:cNvPr id="44" name="直接连接符 43"/>
            <p:cNvCxnSpPr/>
            <p:nvPr>
              <p:custDataLst>
                <p:tags r:id="rId11"/>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12"/>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13"/>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14"/>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15"/>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6" name="文本框 5"/>
          <p:cNvSpPr txBox="1"/>
          <p:nvPr/>
        </p:nvSpPr>
        <p:spPr>
          <a:xfrm>
            <a:off x="1048454" y="793393"/>
            <a:ext cx="4137660" cy="646331"/>
          </a:xfrm>
          <a:prstGeom prst="rect">
            <a:avLst/>
          </a:prstGeom>
          <a:noFill/>
        </p:spPr>
        <p:txBody>
          <a:bodyPr wrap="square" rtlCol="0">
            <a:spAutoFit/>
          </a:bodyPr>
          <a:lstStyle/>
          <a:p>
            <a:r>
              <a:rPr lang="en-US" altLang="zh-CN" sz="3600" b="0" i="0" dirty="0">
                <a:solidFill>
                  <a:srgbClr val="00B0F0"/>
                </a:solidFill>
                <a:effectLst/>
                <a:latin typeface="Roboto" panose="02000000000000000000" pitchFamily="2" charset="0"/>
              </a:rPr>
              <a:t>Product Series</a:t>
            </a:r>
            <a:endParaRPr lang="en-US" altLang="zh-CN" sz="3600" dirty="0">
              <a:solidFill>
                <a:srgbClr val="00B0F0"/>
              </a:solidFill>
              <a:latin typeface="Comic Sans MS" panose="030F0702030302020204" charset="0"/>
              <a:cs typeface="Comic Sans MS" panose="030F0702030302020204" charset="0"/>
            </a:endParaRPr>
          </a:p>
        </p:txBody>
      </p:sp>
      <p:sp>
        <p:nvSpPr>
          <p:cNvPr id="21" name="内容占位符 2">
            <a:extLst>
              <a:ext uri="{FF2B5EF4-FFF2-40B4-BE49-F238E27FC236}">
                <a16:creationId xmlns:a16="http://schemas.microsoft.com/office/drawing/2014/main" id="{1EFA4E0D-BD83-4BB5-B87D-27EE6554CFBD}"/>
              </a:ext>
            </a:extLst>
          </p:cNvPr>
          <p:cNvSpPr txBox="1">
            <a:spLocks/>
          </p:cNvSpPr>
          <p:nvPr/>
        </p:nvSpPr>
        <p:spPr>
          <a:xfrm>
            <a:off x="803627" y="1590224"/>
            <a:ext cx="4119045" cy="45658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err="1"/>
              <a:t>Wallmount</a:t>
            </a:r>
            <a:r>
              <a:rPr lang="en-US" altLang="zh-CN" dirty="0"/>
              <a:t> Type</a:t>
            </a:r>
          </a:p>
          <a:p>
            <a:r>
              <a:rPr lang="en-US" altLang="zh-CN" dirty="0"/>
              <a:t>Interchangeable</a:t>
            </a:r>
          </a:p>
          <a:p>
            <a:r>
              <a:rPr lang="en-US" altLang="zh-CN" dirty="0"/>
              <a:t>Desktop </a:t>
            </a:r>
          </a:p>
          <a:p>
            <a:r>
              <a:rPr lang="en-US" altLang="zh-CN" dirty="0"/>
              <a:t>Open Frame</a:t>
            </a:r>
          </a:p>
          <a:p>
            <a:r>
              <a:rPr lang="en-US" altLang="zh-CN" dirty="0"/>
              <a:t>QC /PD charger </a:t>
            </a:r>
          </a:p>
          <a:p>
            <a:r>
              <a:rPr lang="en-US" altLang="zh-CN" dirty="0"/>
              <a:t>Liner Power </a:t>
            </a:r>
          </a:p>
          <a:p>
            <a:r>
              <a:rPr lang="en-US" altLang="zh-CN" dirty="0"/>
              <a:t>DC converter  </a:t>
            </a:r>
          </a:p>
          <a:p>
            <a:r>
              <a:rPr lang="en-US" altLang="zh-CN" dirty="0"/>
              <a:t>OEM/ODM for customers</a:t>
            </a:r>
          </a:p>
          <a:p>
            <a:endParaRPr lang="zh-CN" altLang="en-US" dirty="0"/>
          </a:p>
        </p:txBody>
      </p:sp>
      <p:sp>
        <p:nvSpPr>
          <p:cNvPr id="23" name="内容占位符 2">
            <a:extLst>
              <a:ext uri="{FF2B5EF4-FFF2-40B4-BE49-F238E27FC236}">
                <a16:creationId xmlns:a16="http://schemas.microsoft.com/office/drawing/2014/main" id="{E7867165-FA32-4D02-B751-C7F3B7C517A8}"/>
              </a:ext>
            </a:extLst>
          </p:cNvPr>
          <p:cNvSpPr txBox="1">
            <a:spLocks/>
          </p:cNvSpPr>
          <p:nvPr/>
        </p:nvSpPr>
        <p:spPr>
          <a:xfrm>
            <a:off x="6118749" y="1275876"/>
            <a:ext cx="3921055" cy="469814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en-US" altLang="zh-CN" sz="2400" b="1" dirty="0"/>
              <a:t>10. </a:t>
            </a:r>
            <a:r>
              <a:rPr lang="en-US" altLang="zh-CN" sz="2400" dirty="0">
                <a:latin typeface="+mn-lt"/>
              </a:rPr>
              <a:t>1C1A-PQ656x/65W</a:t>
            </a:r>
          </a:p>
          <a:p>
            <a:r>
              <a:rPr lang="en-US" altLang="zh-CN" sz="2400" dirty="0">
                <a:latin typeface="+mn-lt"/>
              </a:rPr>
              <a:t>11. 2C1A -PQ655x/65W</a:t>
            </a:r>
          </a:p>
          <a:p>
            <a:r>
              <a:rPr lang="en-US" altLang="zh-CN" sz="2400" dirty="0">
                <a:latin typeface="+mn-lt"/>
              </a:rPr>
              <a:t>12. 2C1A-PQ1005x/100W</a:t>
            </a:r>
          </a:p>
          <a:p>
            <a:r>
              <a:rPr lang="en-US" altLang="zh-CN" sz="2400" dirty="0">
                <a:latin typeface="+mn-lt"/>
              </a:rPr>
              <a:t>13. 2C1A -PQ1401/140W</a:t>
            </a:r>
          </a:p>
          <a:p>
            <a:r>
              <a:rPr lang="en-US" altLang="zh-CN" sz="2400" dirty="0">
                <a:latin typeface="+mn-lt"/>
              </a:rPr>
              <a:t>14. 3C1A -PQ657x/65W</a:t>
            </a:r>
          </a:p>
          <a:p>
            <a:r>
              <a:rPr lang="en-US" altLang="zh-CN" sz="2400" dirty="0">
                <a:latin typeface="+mn-lt"/>
              </a:rPr>
              <a:t>15. 3C1A -PQ1002x/100W</a:t>
            </a:r>
          </a:p>
          <a:p>
            <a:r>
              <a:rPr lang="en-US" altLang="zh-CN" sz="2400" dirty="0">
                <a:latin typeface="+mn-lt"/>
              </a:rPr>
              <a:t>16. 3C1A-PQ1004x/100W</a:t>
            </a:r>
          </a:p>
          <a:p>
            <a:r>
              <a:rPr lang="en-US" altLang="zh-CN" sz="2400" dirty="0">
                <a:latin typeface="+mn-lt"/>
              </a:rPr>
              <a:t>17. 4C2A PQ1006D/100W</a:t>
            </a:r>
            <a:endParaRPr lang="en-US" altLang="zh-CN" sz="2400" dirty="0">
              <a:solidFill>
                <a:srgbClr val="FF0000"/>
              </a:solidFill>
              <a:latin typeface="+mn-lt"/>
            </a:endParaRPr>
          </a:p>
          <a:p>
            <a:r>
              <a:rPr lang="en-US" altLang="zh-CN" sz="2400" dirty="0">
                <a:latin typeface="+mn-lt"/>
              </a:rPr>
              <a:t>18. </a:t>
            </a:r>
            <a:r>
              <a:rPr lang="en-US" altLang="zh-CN" sz="2400" dirty="0">
                <a:solidFill>
                  <a:srgbClr val="FF0000"/>
                </a:solidFill>
                <a:latin typeface="+mn-lt"/>
              </a:rPr>
              <a:t>1DC -A2401D/240W/</a:t>
            </a:r>
          </a:p>
          <a:p>
            <a:r>
              <a:rPr lang="en-US" altLang="zh-CN" sz="2400" dirty="0">
                <a:latin typeface="+mn-lt"/>
              </a:rPr>
              <a:t>19.  3C1D-</a:t>
            </a:r>
            <a:r>
              <a:rPr lang="en-US" altLang="zh-CN" sz="2400" dirty="0">
                <a:solidFill>
                  <a:srgbClr val="FF0000"/>
                </a:solidFill>
                <a:latin typeface="+mn-lt"/>
              </a:rPr>
              <a:t>PT2401D/2402</a:t>
            </a:r>
            <a:endParaRPr lang="zh-CN" altLang="en-US" sz="2400" dirty="0">
              <a:solidFill>
                <a:srgbClr val="FF0000"/>
              </a:solidFill>
              <a:latin typeface="+mn-lt"/>
            </a:endParaRPr>
          </a:p>
          <a:p>
            <a:endParaRPr lang="en-US" altLang="zh-CN" sz="2400" b="1" dirty="0">
              <a:solidFill>
                <a:srgbClr val="FF0000"/>
              </a:solidFill>
            </a:endParaRPr>
          </a:p>
        </p:txBody>
      </p:sp>
      <p:grpSp>
        <p:nvGrpSpPr>
          <p:cNvPr id="24" name="组合 23">
            <a:extLst>
              <a:ext uri="{FF2B5EF4-FFF2-40B4-BE49-F238E27FC236}">
                <a16:creationId xmlns:a16="http://schemas.microsoft.com/office/drawing/2014/main" id="{1F373E9C-6113-4D3F-A482-AA36C3F2027B}"/>
              </a:ext>
            </a:extLst>
          </p:cNvPr>
          <p:cNvGrpSpPr/>
          <p:nvPr>
            <p:custDataLst>
              <p:tags r:id="rId5"/>
            </p:custDataLst>
          </p:nvPr>
        </p:nvGrpSpPr>
        <p:grpSpPr>
          <a:xfrm>
            <a:off x="6099819" y="1093924"/>
            <a:ext cx="4874688" cy="5302975"/>
            <a:chOff x="2983592" y="2530928"/>
            <a:chExt cx="4705350" cy="4464050"/>
          </a:xfrm>
        </p:grpSpPr>
        <p:cxnSp>
          <p:nvCxnSpPr>
            <p:cNvPr id="26" name="直接连接符 25">
              <a:extLst>
                <a:ext uri="{FF2B5EF4-FFF2-40B4-BE49-F238E27FC236}">
                  <a16:creationId xmlns:a16="http://schemas.microsoft.com/office/drawing/2014/main" id="{72F5026B-07B1-4E16-A72E-22F594818374}"/>
                </a:ext>
              </a:extLst>
            </p:cNvPr>
            <p:cNvCxnSpPr/>
            <p:nvPr>
              <p:custDataLst>
                <p:tags r:id="rId6"/>
              </p:custDataLst>
            </p:nvPr>
          </p:nvCxnSpPr>
          <p:spPr>
            <a:xfrm flipV="1">
              <a:off x="2983592" y="2530928"/>
              <a:ext cx="0" cy="102870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81BDB523-0CFA-4FBC-B3DC-69A7B73F9141}"/>
                </a:ext>
              </a:extLst>
            </p:cNvPr>
            <p:cNvCxnSpPr/>
            <p:nvPr>
              <p:custDataLst>
                <p:tags r:id="rId7"/>
              </p:custDataLst>
            </p:nvPr>
          </p:nvCxnSpPr>
          <p:spPr>
            <a:xfrm>
              <a:off x="2983592" y="2569027"/>
              <a:ext cx="4686301"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C0537CE9-6389-4459-9E42-0D2637DA4EFB}"/>
                </a:ext>
              </a:extLst>
            </p:cNvPr>
            <p:cNvCxnSpPr/>
            <p:nvPr>
              <p:custDataLst>
                <p:tags r:id="rId8"/>
              </p:custDataLst>
            </p:nvPr>
          </p:nvCxnSpPr>
          <p:spPr>
            <a:xfrm>
              <a:off x="7688942" y="2543628"/>
              <a:ext cx="0" cy="44513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id="{B98314F9-5AE9-4BAB-9089-31B50FEAB251}"/>
                </a:ext>
              </a:extLst>
            </p:cNvPr>
            <p:cNvCxnSpPr/>
            <p:nvPr>
              <p:custDataLst>
                <p:tags r:id="rId9"/>
              </p:custDataLst>
            </p:nvPr>
          </p:nvCxnSpPr>
          <p:spPr>
            <a:xfrm flipH="1">
              <a:off x="2983592" y="6912100"/>
              <a:ext cx="4686300" cy="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F4C02ED4-5DB4-4ED8-918D-00D33163BB1B}"/>
                </a:ext>
              </a:extLst>
            </p:cNvPr>
            <p:cNvCxnSpPr/>
            <p:nvPr>
              <p:custDataLst>
                <p:tags r:id="rId10"/>
              </p:custDataLst>
            </p:nvPr>
          </p:nvCxnSpPr>
          <p:spPr>
            <a:xfrm flipV="1">
              <a:off x="2983592" y="6048828"/>
              <a:ext cx="0" cy="933450"/>
            </a:xfrm>
            <a:prstGeom prst="line">
              <a:avLst/>
            </a:prstGeom>
            <a:ln w="57150">
              <a:gradFill>
                <a:gsLst>
                  <a:gs pos="0">
                    <a:schemeClr val="accent1">
                      <a:lumMod val="5000"/>
                      <a:lumOff val="95000"/>
                    </a:schemeClr>
                  </a:gs>
                  <a:gs pos="62000">
                    <a:srgbClr val="1BA0C9"/>
                  </a:gs>
                  <a:gs pos="79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pic>
        <p:nvPicPr>
          <p:cNvPr id="3" name="图片 2">
            <a:extLst>
              <a:ext uri="{FF2B5EF4-FFF2-40B4-BE49-F238E27FC236}">
                <a16:creationId xmlns:a16="http://schemas.microsoft.com/office/drawing/2014/main" id="{6212EA6A-F383-44CD-93B3-93278BD0DD4E}"/>
              </a:ext>
            </a:extLst>
          </p:cNvPr>
          <p:cNvPicPr>
            <a:picLocks noChangeAspect="1"/>
          </p:cNvPicPr>
          <p:nvPr/>
        </p:nvPicPr>
        <p:blipFill>
          <a:blip r:embed="rId18"/>
          <a:stretch>
            <a:fillRect/>
          </a:stretch>
        </p:blipFill>
        <p:spPr>
          <a:xfrm>
            <a:off x="4924965" y="251789"/>
            <a:ext cx="7204660" cy="6354421"/>
          </a:xfrm>
          <a:prstGeom prst="rect">
            <a:avLst/>
          </a:prstGeom>
        </p:spPr>
      </p:pic>
    </p:spTree>
    <p:custDataLst>
      <p:tags r:id="rId1"/>
    </p:custDataLst>
    <p:extLst>
      <p:ext uri="{BB962C8B-B14F-4D97-AF65-F5344CB8AC3E}">
        <p14:creationId xmlns:p14="http://schemas.microsoft.com/office/powerpoint/2010/main" val="1753661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 name=""/>
        <p:cNvGrpSpPr/>
        <p:nvPr/>
      </p:nvGrpSpPr>
      <p:grpSpPr>
        <a:xfrm>
          <a:off x="0" y="0"/>
          <a:ext cx="0" cy="0"/>
          <a:chOff x="0" y="0"/>
          <a:chExt cx="0" cy="0"/>
        </a:xfrm>
      </p:grpSpPr>
      <p:pic>
        <p:nvPicPr>
          <p:cNvPr id="15" name="图片 14" descr="A481 48W UK"/>
          <p:cNvPicPr>
            <a:picLocks noChangeAspect="1"/>
          </p:cNvPicPr>
          <p:nvPr/>
        </p:nvPicPr>
        <p:blipFill>
          <a:blip r:embed="rId11"/>
          <a:stretch>
            <a:fillRect/>
          </a:stretch>
        </p:blipFill>
        <p:spPr>
          <a:xfrm>
            <a:off x="6226175" y="3693160"/>
            <a:ext cx="2438400" cy="2438400"/>
          </a:xfrm>
          <a:prstGeom prst="rect">
            <a:avLst/>
          </a:prstGeom>
        </p:spPr>
      </p:pic>
      <p:pic>
        <p:nvPicPr>
          <p:cNvPr id="16" name="图片 15" descr="A481 48W US 1"/>
          <p:cNvPicPr>
            <a:picLocks noChangeAspect="1"/>
          </p:cNvPicPr>
          <p:nvPr/>
        </p:nvPicPr>
        <p:blipFill>
          <a:blip r:embed="rId12"/>
          <a:stretch>
            <a:fillRect/>
          </a:stretch>
        </p:blipFill>
        <p:spPr>
          <a:xfrm>
            <a:off x="9418320" y="3809365"/>
            <a:ext cx="2438400" cy="2438400"/>
          </a:xfrm>
          <a:prstGeom prst="rect">
            <a:avLst/>
          </a:prstGeom>
        </p:spPr>
      </p:pic>
      <p:pic>
        <p:nvPicPr>
          <p:cNvPr id="14" name="图片 13" descr="A481 48W EU"/>
          <p:cNvPicPr>
            <a:picLocks noChangeAspect="1"/>
          </p:cNvPicPr>
          <p:nvPr/>
        </p:nvPicPr>
        <p:blipFill>
          <a:blip r:embed="rId13"/>
          <a:stretch>
            <a:fillRect/>
          </a:stretch>
        </p:blipFill>
        <p:spPr>
          <a:xfrm>
            <a:off x="9311640" y="703580"/>
            <a:ext cx="2438400" cy="2438400"/>
          </a:xfrm>
          <a:prstGeom prst="rect">
            <a:avLst/>
          </a:prstGeom>
        </p:spPr>
      </p:pic>
      <p:pic>
        <p:nvPicPr>
          <p:cNvPr id="13" name="图片 12" descr="A481 48W AU"/>
          <p:cNvPicPr>
            <a:picLocks noChangeAspect="1"/>
          </p:cNvPicPr>
          <p:nvPr/>
        </p:nvPicPr>
        <p:blipFill>
          <a:blip r:embed="rId14"/>
          <a:stretch>
            <a:fillRect/>
          </a:stretch>
        </p:blipFill>
        <p:spPr>
          <a:xfrm>
            <a:off x="6226175" y="645160"/>
            <a:ext cx="2438400" cy="2438400"/>
          </a:xfrm>
          <a:prstGeom prst="rect">
            <a:avLst/>
          </a:prstGeom>
        </p:spPr>
      </p:pic>
      <p:sp>
        <p:nvSpPr>
          <p:cNvPr id="31" name="六边形 30"/>
          <p:cNvSpPr/>
          <p:nvPr>
            <p:custDataLst>
              <p:tags r:id="rId2"/>
            </p:custDataLst>
          </p:nvPr>
        </p:nvSpPr>
        <p:spPr>
          <a:xfrm>
            <a:off x="9050284" y="645342"/>
            <a:ext cx="2963236" cy="2554514"/>
          </a:xfrm>
          <a:prstGeom prst="hexagon">
            <a:avLst/>
          </a:prstGeom>
          <a:blipFill rotWithShape="1">
            <a:blip r:embed="rId15">
              <a:alphaModFix amt="9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custDataLst>
              <p:tags r:id="rId3"/>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4"/>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690880" y="1238885"/>
            <a:ext cx="4467860" cy="583565"/>
          </a:xfrm>
          <a:prstGeom prst="rect">
            <a:avLst/>
          </a:prstGeom>
          <a:noFill/>
        </p:spPr>
        <p:txBody>
          <a:bodyPr wrap="square" rtlCol="0">
            <a:spAutoFit/>
          </a:bodyPr>
          <a:lstStyle/>
          <a:p>
            <a:r>
              <a:rPr lang="en-US" altLang="zh-CN" sz="3200" dirty="0">
                <a:solidFill>
                  <a:schemeClr val="tx1"/>
                </a:solidFill>
                <a:latin typeface="Comic Sans MS" panose="030F0702030302020204" charset="0"/>
                <a:cs typeface="Comic Sans MS" panose="030F0702030302020204" charset="0"/>
              </a:rPr>
              <a:t>Wall mount Type</a:t>
            </a:r>
          </a:p>
        </p:txBody>
      </p:sp>
      <p:sp>
        <p:nvSpPr>
          <p:cNvPr id="7" name="六边形 6"/>
          <p:cNvSpPr/>
          <p:nvPr>
            <p:custDataLst>
              <p:tags r:id="rId5"/>
            </p:custDataLst>
          </p:nvPr>
        </p:nvSpPr>
        <p:spPr>
          <a:xfrm>
            <a:off x="5963549" y="645342"/>
            <a:ext cx="2963236" cy="2554514"/>
          </a:xfrm>
          <a:prstGeom prst="hexagon">
            <a:avLst/>
          </a:prstGeom>
          <a:blipFill rotWithShape="1">
            <a:blip r:embed="rId15">
              <a:alphaModFix amt="9000"/>
            </a:blip>
            <a:stretch>
              <a:fillRect/>
            </a:stretch>
          </a:blipFill>
          <a:ln>
            <a:noFill/>
          </a:ln>
          <a:effectLst>
            <a:outerShdw blurRad="50800" dir="5400000" algn="ctr" rotWithShape="0">
              <a:srgbClr val="000000">
                <a:alpha val="0"/>
              </a:srgb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六边形 7"/>
          <p:cNvSpPr/>
          <p:nvPr>
            <p:custDataLst>
              <p:tags r:id="rId6"/>
            </p:custDataLst>
          </p:nvPr>
        </p:nvSpPr>
        <p:spPr>
          <a:xfrm>
            <a:off x="9049649" y="3693342"/>
            <a:ext cx="2963236" cy="2554514"/>
          </a:xfrm>
          <a:prstGeom prst="hexagon">
            <a:avLst/>
          </a:prstGeom>
          <a:blipFill rotWithShape="1">
            <a:blip r:embed="rId15">
              <a:alphaModFix amt="9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六边形 10"/>
          <p:cNvSpPr/>
          <p:nvPr>
            <p:custDataLst>
              <p:tags r:id="rId7"/>
            </p:custDataLst>
          </p:nvPr>
        </p:nvSpPr>
        <p:spPr>
          <a:xfrm>
            <a:off x="5963549" y="3540307"/>
            <a:ext cx="2963236" cy="2554514"/>
          </a:xfrm>
          <a:prstGeom prst="hexagon">
            <a:avLst/>
          </a:prstGeom>
          <a:blipFill rotWithShape="1">
            <a:blip r:embed="rId15">
              <a:alphaModFix amt="9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992505" y="2313305"/>
            <a:ext cx="4294505" cy="2944011"/>
          </a:xfrm>
          <a:prstGeom prst="rect">
            <a:avLst/>
          </a:prstGeom>
          <a:noFill/>
        </p:spPr>
        <p:txBody>
          <a:bodyPr wrap="square" rtlCol="0" anchor="t">
            <a:spAutoFit/>
          </a:bodyPr>
          <a:lstStyle/>
          <a:p>
            <a:pPr defTabSz="457200">
              <a:lnSpc>
                <a:spcPct val="130000"/>
              </a:lnSpc>
            </a:pPr>
            <a:r>
              <a:rPr lang="en-US" altLang="zh-CN" dirty="0">
                <a:latin typeface="Comic Sans MS" panose="030F0702030302020204" charset="0"/>
                <a:ea typeface="DFKai-SB" panose="03000509000000000000" charset="-120"/>
                <a:cs typeface="Comic Sans MS" panose="030F0702030302020204" charset="0"/>
                <a:sym typeface="+mn-ea"/>
              </a:rPr>
              <a:t>Cable Type US/EU/UK/AU/JP Plug</a:t>
            </a:r>
          </a:p>
          <a:p>
            <a:pPr defTabSz="457200">
              <a:lnSpc>
                <a:spcPct val="130000"/>
              </a:lnSpc>
            </a:pPr>
            <a:r>
              <a:rPr lang="en-US" altLang="zh-CN" dirty="0">
                <a:latin typeface="Comic Sans MS" panose="030F0702030302020204" charset="0"/>
                <a:ea typeface="DFKai-SB" panose="03000509000000000000" charset="-120"/>
                <a:cs typeface="Comic Sans MS" panose="030F0702030302020204" charset="0"/>
                <a:sym typeface="+mn-ea"/>
              </a:rPr>
              <a:t>Input: 100-240VAC, 50/60HZ</a:t>
            </a:r>
            <a:endParaRPr lang="en-US" altLang="zh-CN" dirty="0">
              <a:solidFill>
                <a:schemeClr val="tx1"/>
              </a:solidFill>
              <a:latin typeface="Comic Sans MS" panose="030F0702030302020204" charset="0"/>
              <a:ea typeface="DFKai-SB" panose="03000509000000000000" charset="-120"/>
              <a:cs typeface="Comic Sans MS" panose="030F0702030302020204" charset="0"/>
              <a:sym typeface="+mn-ea"/>
            </a:endParaRPr>
          </a:p>
          <a:p>
            <a:pPr defTabSz="457200">
              <a:lnSpc>
                <a:spcPct val="130000"/>
              </a:lnSpc>
            </a:pPr>
            <a:r>
              <a:rPr lang="en-US" altLang="zh-CN" dirty="0">
                <a:latin typeface="Comic Sans MS" panose="030F0702030302020204" charset="0"/>
                <a:ea typeface="DFKai-SB" panose="03000509000000000000" charset="-120"/>
                <a:cs typeface="Comic Sans MS" panose="030F0702030302020204" charset="0"/>
                <a:sym typeface="+mn-ea"/>
              </a:rPr>
              <a:t>Output: 5-36VDC</a:t>
            </a:r>
            <a:endParaRPr lang="en-US" altLang="zh-CN" dirty="0">
              <a:solidFill>
                <a:schemeClr val="tx1"/>
              </a:solidFill>
              <a:latin typeface="Comic Sans MS" panose="030F0702030302020204" charset="0"/>
              <a:ea typeface="DFKai-SB" panose="03000509000000000000" charset="-120"/>
              <a:cs typeface="Comic Sans MS" panose="030F0702030302020204" charset="0"/>
              <a:sym typeface="+mn-ea"/>
            </a:endParaRPr>
          </a:p>
          <a:p>
            <a:pPr defTabSz="457200">
              <a:lnSpc>
                <a:spcPct val="130000"/>
              </a:lnSpc>
            </a:pPr>
            <a:r>
              <a:rPr lang="en-US" altLang="zh-CN" dirty="0">
                <a:latin typeface="Comic Sans MS" panose="030F0702030302020204" charset="0"/>
                <a:ea typeface="DFKai-SB" panose="03000509000000000000" charset="-120"/>
                <a:cs typeface="Comic Sans MS" panose="030F0702030302020204" charset="0"/>
                <a:sym typeface="+mn-ea"/>
              </a:rPr>
              <a:t>Current: 100-6000mA</a:t>
            </a:r>
            <a:endParaRPr lang="en-US" altLang="zh-CN" dirty="0">
              <a:solidFill>
                <a:schemeClr val="tx1"/>
              </a:solidFill>
              <a:latin typeface="Comic Sans MS" panose="030F0702030302020204" charset="0"/>
              <a:ea typeface="DFKai-SB" panose="03000509000000000000" charset="-120"/>
              <a:cs typeface="Comic Sans MS" panose="030F0702030302020204" charset="0"/>
              <a:sym typeface="+mn-ea"/>
            </a:endParaRPr>
          </a:p>
          <a:p>
            <a:pPr defTabSz="457200">
              <a:lnSpc>
                <a:spcPct val="130000"/>
              </a:lnSpc>
            </a:pPr>
            <a:r>
              <a:rPr lang="en-US" altLang="zh-CN" dirty="0">
                <a:latin typeface="Comic Sans MS" panose="030F0702030302020204" charset="0"/>
                <a:ea typeface="DFKai-SB" panose="03000509000000000000" charset="-120"/>
                <a:cs typeface="Comic Sans MS" panose="030F0702030302020204" charset="0"/>
                <a:sym typeface="+mn-ea"/>
              </a:rPr>
              <a:t>Power: 3-48W</a:t>
            </a:r>
            <a:endParaRPr lang="en-US" altLang="zh-CN" dirty="0">
              <a:solidFill>
                <a:schemeClr val="tx1"/>
              </a:solidFill>
              <a:latin typeface="Comic Sans MS" panose="030F0702030302020204" charset="0"/>
              <a:ea typeface="DFKai-SB" panose="03000509000000000000" charset="-120"/>
              <a:cs typeface="Comic Sans MS" panose="030F0702030302020204" charset="0"/>
            </a:endParaRPr>
          </a:p>
          <a:p>
            <a:pPr defTabSz="457200">
              <a:lnSpc>
                <a:spcPct val="130000"/>
              </a:lnSpc>
            </a:pPr>
            <a:r>
              <a:rPr lang="en-US" altLang="zh-CN" dirty="0">
                <a:latin typeface="Comic Sans MS" panose="030F0702030302020204" charset="0"/>
                <a:ea typeface="DFKai-SB" panose="03000509000000000000" charset="-120"/>
                <a:cs typeface="Comic Sans MS" panose="030F0702030302020204" charset="0"/>
                <a:sym typeface="+mn-ea"/>
              </a:rPr>
              <a:t>Color: White, Black or OEM</a:t>
            </a:r>
            <a:endParaRPr lang="en-US" altLang="zh-CN" dirty="0">
              <a:solidFill>
                <a:schemeClr val="tx1"/>
              </a:solidFill>
              <a:latin typeface="Comic Sans MS" panose="030F0702030302020204" charset="0"/>
              <a:ea typeface="DFKai-SB" panose="03000509000000000000" charset="-120"/>
              <a:cs typeface="Comic Sans MS" panose="030F0702030302020204" charset="0"/>
            </a:endParaRPr>
          </a:p>
          <a:p>
            <a:pPr defTabSz="457200">
              <a:lnSpc>
                <a:spcPct val="130000"/>
              </a:lnSpc>
            </a:pPr>
            <a:r>
              <a:rPr lang="en-US" altLang="zh-CN" dirty="0">
                <a:latin typeface="Comic Sans MS" panose="030F0702030302020204" charset="0"/>
                <a:ea typeface="DFKai-SB" panose="03000509000000000000" charset="-120"/>
                <a:cs typeface="Comic Sans MS" panose="030F0702030302020204" charset="0"/>
                <a:sym typeface="+mn-ea"/>
              </a:rPr>
              <a:t>Certificate: IEC62368/61558</a:t>
            </a:r>
          </a:p>
          <a:p>
            <a:pPr defTabSz="457200">
              <a:lnSpc>
                <a:spcPct val="130000"/>
              </a:lnSpc>
            </a:pPr>
            <a:r>
              <a:rPr lang="en-US" altLang="zh-CN" dirty="0">
                <a:latin typeface="Comic Sans MS" panose="030F0702030302020204" charset="0"/>
                <a:ea typeface="DFKai-SB" panose="03000509000000000000" charset="-120"/>
                <a:sym typeface="+mn-ea"/>
              </a:rPr>
              <a:t>                    61347/60601</a:t>
            </a:r>
            <a:endParaRPr lang="zh-CN" altLang="en-US" dirty="0"/>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custDataLst>
              <p:tags r:id="rId2"/>
            </p:custDataLst>
          </p:nvPr>
        </p:nvSpPr>
        <p:spPr>
          <a:xfrm>
            <a:off x="533400" y="0"/>
            <a:ext cx="623888" cy="9667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custDataLst>
              <p:tags r:id="rId3"/>
            </p:custDataLst>
          </p:nvPr>
        </p:nvSpPr>
        <p:spPr>
          <a:xfrm>
            <a:off x="233363" y="489500"/>
            <a:ext cx="600074" cy="600074"/>
          </a:xfrm>
          <a:prstGeom prst="rect">
            <a:avLst/>
          </a:prstGeom>
          <a:noFill/>
          <a:ln w="25400">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690880" y="1238885"/>
            <a:ext cx="4467860" cy="583565"/>
          </a:xfrm>
          <a:prstGeom prst="rect">
            <a:avLst/>
          </a:prstGeom>
          <a:noFill/>
        </p:spPr>
        <p:txBody>
          <a:bodyPr wrap="square" rtlCol="0">
            <a:spAutoFit/>
          </a:bodyPr>
          <a:lstStyle/>
          <a:p>
            <a:r>
              <a:rPr lang="en-US" altLang="zh-CN" sz="3200" dirty="0">
                <a:solidFill>
                  <a:schemeClr val="tx1"/>
                </a:solidFill>
                <a:latin typeface="Comic Sans MS" panose="030F0702030302020204" charset="0"/>
                <a:cs typeface="Comic Sans MS" panose="030F0702030302020204" charset="0"/>
              </a:rPr>
              <a:t>Wall mount Type</a:t>
            </a:r>
          </a:p>
        </p:txBody>
      </p:sp>
      <p:pic>
        <p:nvPicPr>
          <p:cNvPr id="4" name="图片 3">
            <a:extLst>
              <a:ext uri="{FF2B5EF4-FFF2-40B4-BE49-F238E27FC236}">
                <a16:creationId xmlns:a16="http://schemas.microsoft.com/office/drawing/2014/main" id="{00DAA94B-EABF-4F17-92E1-0ED7209FF984}"/>
              </a:ext>
            </a:extLst>
          </p:cNvPr>
          <p:cNvPicPr>
            <a:picLocks noChangeAspect="1"/>
          </p:cNvPicPr>
          <p:nvPr/>
        </p:nvPicPr>
        <p:blipFill>
          <a:blip r:embed="rId6"/>
          <a:stretch>
            <a:fillRect/>
          </a:stretch>
        </p:blipFill>
        <p:spPr>
          <a:xfrm>
            <a:off x="5344238" y="966788"/>
            <a:ext cx="3551477" cy="3012337"/>
          </a:xfrm>
          <a:prstGeom prst="rect">
            <a:avLst/>
          </a:prstGeom>
        </p:spPr>
      </p:pic>
      <p:pic>
        <p:nvPicPr>
          <p:cNvPr id="12" name="图片 11">
            <a:extLst>
              <a:ext uri="{FF2B5EF4-FFF2-40B4-BE49-F238E27FC236}">
                <a16:creationId xmlns:a16="http://schemas.microsoft.com/office/drawing/2014/main" id="{48CCC3FD-42E6-446C-9962-8CF43D6529AF}"/>
              </a:ext>
            </a:extLst>
          </p:cNvPr>
          <p:cNvPicPr>
            <a:picLocks noChangeAspect="1"/>
          </p:cNvPicPr>
          <p:nvPr/>
        </p:nvPicPr>
        <p:blipFill>
          <a:blip r:embed="rId7"/>
          <a:stretch>
            <a:fillRect/>
          </a:stretch>
        </p:blipFill>
        <p:spPr>
          <a:xfrm>
            <a:off x="5072118" y="4128436"/>
            <a:ext cx="4420217" cy="2114845"/>
          </a:xfrm>
          <a:prstGeom prst="rect">
            <a:avLst/>
          </a:prstGeom>
        </p:spPr>
      </p:pic>
      <p:pic>
        <p:nvPicPr>
          <p:cNvPr id="19" name="图片 18">
            <a:extLst>
              <a:ext uri="{FF2B5EF4-FFF2-40B4-BE49-F238E27FC236}">
                <a16:creationId xmlns:a16="http://schemas.microsoft.com/office/drawing/2014/main" id="{609A75E1-E7D6-4DC4-B9AC-5D6BD7C090DF}"/>
              </a:ext>
            </a:extLst>
          </p:cNvPr>
          <p:cNvPicPr>
            <a:picLocks noChangeAspect="1"/>
          </p:cNvPicPr>
          <p:nvPr/>
        </p:nvPicPr>
        <p:blipFill>
          <a:blip r:embed="rId8"/>
          <a:stretch>
            <a:fillRect/>
          </a:stretch>
        </p:blipFill>
        <p:spPr>
          <a:xfrm>
            <a:off x="8770005" y="1268799"/>
            <a:ext cx="3432133" cy="2271508"/>
          </a:xfrm>
          <a:prstGeom prst="rect">
            <a:avLst/>
          </a:prstGeom>
        </p:spPr>
      </p:pic>
      <p:pic>
        <p:nvPicPr>
          <p:cNvPr id="21" name="图片 20">
            <a:extLst>
              <a:ext uri="{FF2B5EF4-FFF2-40B4-BE49-F238E27FC236}">
                <a16:creationId xmlns:a16="http://schemas.microsoft.com/office/drawing/2014/main" id="{11154C9A-DB79-4843-8968-3D462C9286BA}"/>
              </a:ext>
            </a:extLst>
          </p:cNvPr>
          <p:cNvPicPr>
            <a:picLocks noChangeAspect="1"/>
          </p:cNvPicPr>
          <p:nvPr/>
        </p:nvPicPr>
        <p:blipFill>
          <a:blip r:embed="rId9"/>
          <a:stretch>
            <a:fillRect/>
          </a:stretch>
        </p:blipFill>
        <p:spPr>
          <a:xfrm>
            <a:off x="533400" y="2309062"/>
            <a:ext cx="4105848" cy="1762371"/>
          </a:xfrm>
          <a:prstGeom prst="rect">
            <a:avLst/>
          </a:prstGeom>
        </p:spPr>
      </p:pic>
    </p:spTree>
    <p:custDataLst>
      <p:tags r:id="rId1"/>
    </p:custDataLst>
    <p:extLst>
      <p:ext uri="{BB962C8B-B14F-4D97-AF65-F5344CB8AC3E}">
        <p14:creationId xmlns:p14="http://schemas.microsoft.com/office/powerpoint/2010/main" val="4480357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2"/>
  <p:tag name="KSO_WM_SLIDE_LAYOUT" val="a_b_e"/>
  <p:tag name="KSO_WM_SLIDE_LAYOUT_CNT" val="1_1_1"/>
  <p:tag name="KSO_WM_SLIDE_TYPE" val="sectionTitle"/>
  <p:tag name="KSO_WM_BEAUTIFY_FLAG" val="#wm#"/>
  <p:tag name="KSO_WM_SLIDE_POSITION" val="233*108"/>
  <p:tag name="KSO_WM_SLIDE_SIZE" val="494*374"/>
  <p:tag name="KSO_WM_SLIDE_SUBTYPE" val="pureTxt"/>
  <p:tag name="KSO_WM_COMBINE_RELATE_SLIDE_ID" val="background20185112_7"/>
  <p:tag name="KSO_WM_TEMPLATE_CATEGORY" val="custom"/>
  <p:tag name="KSO_WM_TEMPLATE_INDEX" val="20189051"/>
  <p:tag name="KSO_WM_SLIDE_ID" val="custom20189051_7"/>
  <p:tag name="KSO_WM_SLIDE_INDEX" val="7"/>
  <p:tag name="KSO_WM_TEMPLATE_SUBCATEGORY" val="combine"/>
</p:tagLst>
</file>

<file path=ppt/tags/tag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10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10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10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10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10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10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10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10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10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10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1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1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11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11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1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1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115.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2"/>
  <p:tag name="KSO_WM_SLIDE_LAYOUT" val="a_b_e"/>
  <p:tag name="KSO_WM_SLIDE_LAYOUT_CNT" val="1_1_1"/>
  <p:tag name="KSO_WM_SLIDE_TYPE" val="sectionTitle"/>
  <p:tag name="KSO_WM_BEAUTIFY_FLAG" val="#wm#"/>
  <p:tag name="KSO_WM_SLIDE_POSITION" val="233*108"/>
  <p:tag name="KSO_WM_SLIDE_SIZE" val="494*374"/>
  <p:tag name="KSO_WM_SLIDE_SUBTYPE" val="pureTxt"/>
  <p:tag name="KSO_WM_COMBINE_RELATE_SLIDE_ID" val="background20185112_7"/>
  <p:tag name="KSO_WM_TEMPLATE_CATEGORY" val="custom"/>
  <p:tag name="KSO_WM_TEMPLATE_INDEX" val="20189051"/>
  <p:tag name="KSO_WM_SLIDE_ID" val="custom20189051_7"/>
  <p:tag name="KSO_WM_SLIDE_INDEX" val="7"/>
  <p:tag name="KSO_WM_TEMPLATE_SUBCATEGORY" val="combine"/>
</p:tagLst>
</file>

<file path=ppt/tags/tag11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9051"/>
  <p:tag name="KSO_WM_TAG_VERSION" val="1.0"/>
  <p:tag name="KSO_WM_BEAUTIFY_FLAG" val="#wm#"/>
  <p:tag name="KSO_WM_UNIT_TYPE" val="a"/>
  <p:tag name="KSO_WM_UNIT_INDEX" val="1"/>
  <p:tag name="KSO_WM_UNIT_LAYERLEVEL" val="1"/>
  <p:tag name="KSO_WM_UNIT_VALUE" val="10"/>
  <p:tag name="KSO_WM_UNIT_ISCONTENTSTITLE" val="0"/>
  <p:tag name="KSO_WM_UNIT_HIGHLIGHT" val="0"/>
  <p:tag name="KSO_WM_UNIT_COMPATIBLE" val="0"/>
  <p:tag name="KSO_WM_UNIT_CLEAR" val="0"/>
  <p:tag name="KSO_WM_UNIT_ID" val="custom20189051_7*a*1"/>
  <p:tag name="KSO_WM_UNIT_PRESET_TEXT" val="ADD YOUR TITLE"/>
</p:tagLst>
</file>

<file path=ppt/tags/tag11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9051"/>
  <p:tag name="KSO_WM_TAG_VERSION" val="1.0"/>
  <p:tag name="KSO_WM_BEAUTIFY_FLAG" val="#wm#"/>
  <p:tag name="KSO_WM_UNIT_TYPE" val="b"/>
  <p:tag name="KSO_WM_UNIT_INDEX" val="1"/>
  <p:tag name="KSO_WM_UNIT_LAYERLEVEL" val="1"/>
  <p:tag name="KSO_WM_UNIT_VALUE" val="26"/>
  <p:tag name="KSO_WM_UNIT_ISCONTENTSTITLE" val="0"/>
  <p:tag name="KSO_WM_UNIT_HIGHLIGHT" val="0"/>
  <p:tag name="KSO_WM_UNIT_COMPATIBLE" val="0"/>
  <p:tag name="KSO_WM_UNIT_CLEAR" val="0"/>
  <p:tag name="KSO_WM_UNIT_ID" val="custom20189051_7*b*1"/>
  <p:tag name="KSO_WM_UNIT_PRESET_TEXT" val="Lorem ipsum dolor sit amet consectetur"/>
</p:tagLst>
</file>

<file path=ppt/tags/tag11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9051"/>
  <p:tag name="KSO_WM_TAG_VERSION" val="1.0"/>
  <p:tag name="KSO_WM_BEAUTIFY_FLAG" val="#wm#"/>
  <p:tag name="KSO_WM_UNIT_TYPE" val="e"/>
  <p:tag name="KSO_WM_UNIT_INDEX" val="1"/>
  <p:tag name="KSO_WM_UNIT_LAYERLEVEL" val="1"/>
  <p:tag name="KSO_WM_UNIT_VALUE" val="2"/>
  <p:tag name="KSO_WM_UNIT_HIGHLIGHT" val="0"/>
  <p:tag name="KSO_WM_UNIT_COMPATIBLE" val="1"/>
  <p:tag name="KSO_WM_UNIT_CLEAR" val="0"/>
  <p:tag name="KSO_WM_UNIT_ID" val="custom20189051_7*e*1"/>
  <p:tag name="KSO_WM_UNIT_PRESET_TEXT" val="01"/>
</p:tagLst>
</file>

<file path=ppt/tags/tag11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1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1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1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12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1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1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1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1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1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1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1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1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1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1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1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134.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1"/>
  <p:tag name="KSO_WM_SLIDE_LAYOUT" val="a_b_h"/>
  <p:tag name="KSO_WM_SLIDE_LAYOUT_CNT" val="1_1_1"/>
  <p:tag name="KSO_WM_SLIDE_TYPE" val="text"/>
  <p:tag name="KSO_WM_SLIDE_SUBTYPE" val="picTxt"/>
  <p:tag name="KSO_WM_BEAUTIFY_FLAG" val="#wm#"/>
  <p:tag name="KSO_WM_SLIDE_POSITION" val="55*31"/>
  <p:tag name="KSO_WM_SLIDE_SIZE" val="848*470"/>
  <p:tag name="KSO_WM_COMBINE_RELATE_SLIDE_ID" val="background20185109_8"/>
  <p:tag name="KSO_WM_TEMPLATE_CATEGORY" val="custom"/>
  <p:tag name="KSO_WM_TEMPLATE_INDEX" val="20189028"/>
  <p:tag name="KSO_WM_SLIDE_ID" val="custom20189028_8"/>
  <p:tag name="KSO_WM_SLIDE_INDEX" val="8"/>
  <p:tag name="KSO_WM_TEMPLATE_SUBCATEGORY" val="combine"/>
</p:tagLst>
</file>

<file path=ppt/tags/tag1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1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13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1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1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1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1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1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14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1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14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14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14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14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14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15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15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15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15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15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15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15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157.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1"/>
  <p:tag name="KSO_WM_SLIDE_LAYOUT" val="a_b_h"/>
  <p:tag name="KSO_WM_SLIDE_LAYOUT_CNT" val="1_1_1"/>
  <p:tag name="KSO_WM_SLIDE_TYPE" val="text"/>
  <p:tag name="KSO_WM_SLIDE_SUBTYPE" val="picTxt"/>
  <p:tag name="KSO_WM_BEAUTIFY_FLAG" val="#wm#"/>
  <p:tag name="KSO_WM_SLIDE_POSITION" val="55*31"/>
  <p:tag name="KSO_WM_SLIDE_SIZE" val="848*470"/>
  <p:tag name="KSO_WM_COMBINE_RELATE_SLIDE_ID" val="background20185109_8"/>
  <p:tag name="KSO_WM_TEMPLATE_CATEGORY" val="custom"/>
  <p:tag name="KSO_WM_TEMPLATE_INDEX" val="20189028"/>
  <p:tag name="KSO_WM_SLIDE_ID" val="custom20189028_8"/>
  <p:tag name="KSO_WM_SLIDE_INDEX" val="8"/>
  <p:tag name="KSO_WM_TEMPLATE_SUBCATEGORY" val="combine"/>
</p:tagLst>
</file>

<file path=ppt/tags/tag15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15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16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16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16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16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16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16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16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16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16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16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17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17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17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17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17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17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17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17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17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17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18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18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182.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1"/>
  <p:tag name="KSO_WM_SLIDE_LAYOUT" val="a_b_h"/>
  <p:tag name="KSO_WM_SLIDE_LAYOUT_CNT" val="1_1_1"/>
  <p:tag name="KSO_WM_SLIDE_TYPE" val="text"/>
  <p:tag name="KSO_WM_SLIDE_SUBTYPE" val="picTxt"/>
  <p:tag name="KSO_WM_BEAUTIFY_FLAG" val="#wm#"/>
  <p:tag name="KSO_WM_SLIDE_POSITION" val="55*31"/>
  <p:tag name="KSO_WM_SLIDE_SIZE" val="848*470"/>
  <p:tag name="KSO_WM_COMBINE_RELATE_SLIDE_ID" val="background20185109_8"/>
  <p:tag name="KSO_WM_TEMPLATE_CATEGORY" val="custom"/>
  <p:tag name="KSO_WM_TEMPLATE_INDEX" val="20189028"/>
  <p:tag name="KSO_WM_SLIDE_ID" val="custom20189028_8"/>
  <p:tag name="KSO_WM_SLIDE_INDEX" val="8"/>
  <p:tag name="KSO_WM_TEMPLATE_SUBCATEGORY" val="combine"/>
</p:tagLst>
</file>

<file path=ppt/tags/tag18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18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18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18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18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18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18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19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191.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1"/>
  <p:tag name="KSO_WM_SLIDE_LAYOUT" val="a_b_h"/>
  <p:tag name="KSO_WM_SLIDE_LAYOUT_CNT" val="1_1_1"/>
  <p:tag name="KSO_WM_SLIDE_TYPE" val="text"/>
  <p:tag name="KSO_WM_SLIDE_SUBTYPE" val="picTxt"/>
  <p:tag name="KSO_WM_BEAUTIFY_FLAG" val="#wm#"/>
  <p:tag name="KSO_WM_SLIDE_POSITION" val="55*31"/>
  <p:tag name="KSO_WM_SLIDE_SIZE" val="848*470"/>
  <p:tag name="KSO_WM_COMBINE_RELATE_SLIDE_ID" val="background20185109_8"/>
  <p:tag name="KSO_WM_TEMPLATE_CATEGORY" val="custom"/>
  <p:tag name="KSO_WM_TEMPLATE_INDEX" val="20189028"/>
  <p:tag name="KSO_WM_SLIDE_ID" val="custom20189028_8"/>
  <p:tag name="KSO_WM_SLIDE_INDEX" val="8"/>
  <p:tag name="KSO_WM_TEMPLATE_SUBCATEGORY" val="combine"/>
</p:tagLst>
</file>

<file path=ppt/tags/tag19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19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19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19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19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19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19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19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9051"/>
  <p:tag name="KSO_WM_TAG_VERSION" val="1.0"/>
  <p:tag name="KSO_WM_BEAUTIFY_FLAG" val="#wm#"/>
  <p:tag name="KSO_WM_UNIT_TYPE" val="a"/>
  <p:tag name="KSO_WM_UNIT_INDEX" val="1"/>
  <p:tag name="KSO_WM_UNIT_LAYERLEVEL" val="1"/>
  <p:tag name="KSO_WM_UNIT_VALUE" val="10"/>
  <p:tag name="KSO_WM_UNIT_ISCONTENTSTITLE" val="0"/>
  <p:tag name="KSO_WM_UNIT_HIGHLIGHT" val="0"/>
  <p:tag name="KSO_WM_UNIT_COMPATIBLE" val="0"/>
  <p:tag name="KSO_WM_UNIT_CLEAR" val="0"/>
  <p:tag name="KSO_WM_UNIT_ID" val="custom20189051_7*a*1"/>
  <p:tag name="KSO_WM_UNIT_PRESET_TEXT" val="ADD YOUR TITLE"/>
</p:tagLst>
</file>

<file path=ppt/tags/tag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2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9051"/>
  <p:tag name="KSO_WM_TAG_VERSION" val="1.0"/>
  <p:tag name="KSO_WM_BEAUTIFY_FLAG" val="#wm#"/>
  <p:tag name="KSO_WM_UNIT_TYPE" val="b"/>
  <p:tag name="KSO_WM_UNIT_INDEX" val="1"/>
  <p:tag name="KSO_WM_UNIT_LAYERLEVEL" val="1"/>
  <p:tag name="KSO_WM_UNIT_VALUE" val="26"/>
  <p:tag name="KSO_WM_UNIT_ISCONTENTSTITLE" val="0"/>
  <p:tag name="KSO_WM_UNIT_HIGHLIGHT" val="0"/>
  <p:tag name="KSO_WM_UNIT_COMPATIBLE" val="0"/>
  <p:tag name="KSO_WM_UNIT_CLEAR" val="0"/>
  <p:tag name="KSO_WM_UNIT_ID" val="custom20189051_7*b*1"/>
  <p:tag name="KSO_WM_UNIT_PRESET_TEXT" val="Lorem ipsum dolor sit amet consectetur"/>
</p:tagLst>
</file>

<file path=ppt/tags/tag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3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9051"/>
  <p:tag name="KSO_WM_TAG_VERSION" val="1.0"/>
  <p:tag name="KSO_WM_BEAUTIFY_FLAG" val="#wm#"/>
  <p:tag name="KSO_WM_UNIT_TYPE" val="e"/>
  <p:tag name="KSO_WM_UNIT_INDEX" val="1"/>
  <p:tag name="KSO_WM_UNIT_LAYERLEVEL" val="1"/>
  <p:tag name="KSO_WM_UNIT_VALUE" val="2"/>
  <p:tag name="KSO_WM_UNIT_HIGHLIGHT" val="0"/>
  <p:tag name="KSO_WM_UNIT_COMPATIBLE" val="1"/>
  <p:tag name="KSO_WM_UNIT_CLEAR" val="0"/>
  <p:tag name="KSO_WM_UNIT_ID" val="custom20189051_7*e*1"/>
  <p:tag name="KSO_WM_UNIT_PRESET_TEXT" val="01"/>
</p:tagLst>
</file>

<file path=ppt/tags/tag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4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6"/>
  <p:tag name="KSO_WM_TEMPLATE_CATEGORY" val="custom"/>
  <p:tag name="KSO_WM_TEMPLATE_INDEX" val="20184659"/>
  <p:tag name="KSO_WM_UNIT_INDEX" val="6"/>
</p:tagLst>
</file>

<file path=ppt/tags/tag4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4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4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4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4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4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5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5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5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5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5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5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5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5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5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5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6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6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6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6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6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65.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2"/>
  <p:tag name="KSO_WM_SLIDE_LAYOUT" val="a_f_d"/>
  <p:tag name="KSO_WM_SLIDE_LAYOUT_CNT" val="1_1_1"/>
  <p:tag name="KSO_WM_SLIDE_TYPE" val="text"/>
  <p:tag name="KSO_WM_BEAUTIFY_FLAG" val="#wm#"/>
  <p:tag name="KSO_WM_SLIDE_POSITION" val="0*-1"/>
  <p:tag name="KSO_WM_SLIDE_SIZE" val="960*454"/>
  <p:tag name="KSO_WM_COMBINE_RELATE_SLIDE_ID" val="background20177576_10"/>
  <p:tag name="KSO_WM_TEMPLATE_CATEGORY" val="custom"/>
  <p:tag name="KSO_WM_TEMPLATE_INDEX" val="20180352"/>
  <p:tag name="KSO_WM_SLIDE_ID" val="custom20180352_30"/>
  <p:tag name="KSO_WM_SLIDE_INDEX" val="30"/>
  <p:tag name="KSO_WM_TEMPLATE_SUBCATEGORY" val="combine"/>
</p:tagLst>
</file>

<file path=ppt/tags/tag6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0352_30*i*5"/>
  <p:tag name="KSO_WM_TEMPLATE_CATEGORY" val="custom"/>
  <p:tag name="KSO_WM_TEMPLATE_INDEX" val="20180352"/>
  <p:tag name="KSO_WM_UNIT_INDEX" val="5"/>
</p:tagLst>
</file>

<file path=ppt/tags/tag6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0352_30*i*6"/>
  <p:tag name="KSO_WM_TEMPLATE_CATEGORY" val="custom"/>
  <p:tag name="KSO_WM_TEMPLATE_INDEX" val="20180352"/>
  <p:tag name="KSO_WM_UNIT_INDEX" val="6"/>
</p:tagLst>
</file>

<file path=ppt/tags/tag6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0352_30*i*7"/>
  <p:tag name="KSO_WM_TEMPLATE_CATEGORY" val="custom"/>
  <p:tag name="KSO_WM_TEMPLATE_INDEX" val="20180352"/>
  <p:tag name="KSO_WM_UNIT_INDEX" val="7"/>
</p:tagLst>
</file>

<file path=ppt/tags/tag6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7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71.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2"/>
  <p:tag name="KSO_WM_SLIDE_LAYOUT" val="a_f_d"/>
  <p:tag name="KSO_WM_SLIDE_LAYOUT_CNT" val="1_1_1"/>
  <p:tag name="KSO_WM_SLIDE_TYPE" val="text"/>
  <p:tag name="KSO_WM_BEAUTIFY_FLAG" val="#wm#"/>
  <p:tag name="KSO_WM_SLIDE_POSITION" val="0*-1"/>
  <p:tag name="KSO_WM_SLIDE_SIZE" val="960*454"/>
  <p:tag name="KSO_WM_COMBINE_RELATE_SLIDE_ID" val="background20177576_10"/>
  <p:tag name="KSO_WM_TEMPLATE_CATEGORY" val="custom"/>
  <p:tag name="KSO_WM_TEMPLATE_INDEX" val="20180352"/>
  <p:tag name="KSO_WM_SLIDE_ID" val="custom20180352_30"/>
  <p:tag name="KSO_WM_SLIDE_INDEX" val="30"/>
  <p:tag name="KSO_WM_TEMPLATE_SUBCATEGORY" val="combine"/>
</p:tagLst>
</file>

<file path=ppt/tags/tag7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0352_30*i*5"/>
  <p:tag name="KSO_WM_TEMPLATE_CATEGORY" val="custom"/>
  <p:tag name="KSO_WM_TEMPLATE_INDEX" val="20180352"/>
  <p:tag name="KSO_WM_UNIT_INDEX" val="5"/>
</p:tagLst>
</file>

<file path=ppt/tags/tag7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0352_30*i*6"/>
  <p:tag name="KSO_WM_TEMPLATE_CATEGORY" val="custom"/>
  <p:tag name="KSO_WM_TEMPLATE_INDEX" val="20180352"/>
  <p:tag name="KSO_WM_UNIT_INDEX" val="6"/>
</p:tagLst>
</file>

<file path=ppt/tags/tag7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7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76.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2"/>
  <p:tag name="KSO_WM_SLIDE_LAYOUT" val="a_f_d"/>
  <p:tag name="KSO_WM_SLIDE_LAYOUT_CNT" val="1_1_1"/>
  <p:tag name="KSO_WM_SLIDE_TYPE" val="text"/>
  <p:tag name="KSO_WM_BEAUTIFY_FLAG" val="#wm#"/>
  <p:tag name="KSO_WM_SLIDE_POSITION" val="0*-1"/>
  <p:tag name="KSO_WM_SLIDE_SIZE" val="960*454"/>
  <p:tag name="KSO_WM_COMBINE_RELATE_SLIDE_ID" val="background20177576_10"/>
  <p:tag name="KSO_WM_TEMPLATE_CATEGORY" val="custom"/>
  <p:tag name="KSO_WM_TEMPLATE_INDEX" val="20180352"/>
  <p:tag name="KSO_WM_SLIDE_ID" val="custom20180352_30"/>
  <p:tag name="KSO_WM_SLIDE_INDEX" val="30"/>
  <p:tag name="KSO_WM_TEMPLATE_SUBCATEGORY" val="combine"/>
</p:tagLst>
</file>

<file path=ppt/tags/tag7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0352_30*i*6"/>
  <p:tag name="KSO_WM_TEMPLATE_CATEGORY" val="custom"/>
  <p:tag name="KSO_WM_TEMPLATE_INDEX" val="20180352"/>
  <p:tag name="KSO_WM_UNIT_INDEX" val="6"/>
</p:tagLst>
</file>

<file path=ppt/tags/tag7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7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80.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2"/>
  <p:tag name="KSO_WM_SLIDE_LAYOUT" val="a_f_d"/>
  <p:tag name="KSO_WM_SLIDE_LAYOUT_CNT" val="1_1_1"/>
  <p:tag name="KSO_WM_SLIDE_TYPE" val="text"/>
  <p:tag name="KSO_WM_BEAUTIFY_FLAG" val="#wm#"/>
  <p:tag name="KSO_WM_SLIDE_POSITION" val="0*-1"/>
  <p:tag name="KSO_WM_SLIDE_SIZE" val="960*454"/>
  <p:tag name="KSO_WM_COMBINE_RELATE_SLIDE_ID" val="background20177576_10"/>
  <p:tag name="KSO_WM_TEMPLATE_CATEGORY" val="custom"/>
  <p:tag name="KSO_WM_TEMPLATE_INDEX" val="20180352"/>
  <p:tag name="KSO_WM_SLIDE_ID" val="custom20180352_30"/>
  <p:tag name="KSO_WM_SLIDE_INDEX" val="30"/>
  <p:tag name="KSO_WM_TEMPLATE_SUBCATEGORY" val="combine"/>
</p:tagLst>
</file>

<file path=ppt/tags/tag8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0352_30*i*6"/>
  <p:tag name="KSO_WM_TEMPLATE_CATEGORY" val="custom"/>
  <p:tag name="KSO_WM_TEMPLATE_INDEX" val="20180352"/>
  <p:tag name="KSO_WM_UNIT_INDEX" val="6"/>
</p:tagLst>
</file>

<file path=ppt/tags/tag8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8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84.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2"/>
  <p:tag name="KSO_WM_SLIDE_LAYOUT" val="a_b_e"/>
  <p:tag name="KSO_WM_SLIDE_LAYOUT_CNT" val="1_1_1"/>
  <p:tag name="KSO_WM_SLIDE_TYPE" val="sectionTitle"/>
  <p:tag name="KSO_WM_BEAUTIFY_FLAG" val="#wm#"/>
  <p:tag name="KSO_WM_SLIDE_POSITION" val="233*108"/>
  <p:tag name="KSO_WM_SLIDE_SIZE" val="494*374"/>
  <p:tag name="KSO_WM_SLIDE_SUBTYPE" val="pureTxt"/>
  <p:tag name="KSO_WM_COMBINE_RELATE_SLIDE_ID" val="background20185112_7"/>
  <p:tag name="KSO_WM_TEMPLATE_CATEGORY" val="custom"/>
  <p:tag name="KSO_WM_TEMPLATE_INDEX" val="20189051"/>
  <p:tag name="KSO_WM_SLIDE_ID" val="custom20189051_7"/>
  <p:tag name="KSO_WM_SLIDE_INDEX" val="7"/>
  <p:tag name="KSO_WM_TEMPLATE_SUBCATEGORY" val="combine"/>
</p:tagLst>
</file>

<file path=ppt/tags/tag8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9051"/>
  <p:tag name="KSO_WM_TAG_VERSION" val="1.0"/>
  <p:tag name="KSO_WM_BEAUTIFY_FLAG" val="#wm#"/>
  <p:tag name="KSO_WM_UNIT_TYPE" val="a"/>
  <p:tag name="KSO_WM_UNIT_INDEX" val="1"/>
  <p:tag name="KSO_WM_UNIT_LAYERLEVEL" val="1"/>
  <p:tag name="KSO_WM_UNIT_VALUE" val="10"/>
  <p:tag name="KSO_WM_UNIT_ISCONTENTSTITLE" val="0"/>
  <p:tag name="KSO_WM_UNIT_HIGHLIGHT" val="0"/>
  <p:tag name="KSO_WM_UNIT_COMPATIBLE" val="0"/>
  <p:tag name="KSO_WM_UNIT_CLEAR" val="0"/>
  <p:tag name="KSO_WM_UNIT_ID" val="custom20189051_7*a*1"/>
  <p:tag name="KSO_WM_UNIT_PRESET_TEXT" val="ADD YOUR TITLE"/>
</p:tagLst>
</file>

<file path=ppt/tags/tag8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9051"/>
  <p:tag name="KSO_WM_TAG_VERSION" val="1.0"/>
  <p:tag name="KSO_WM_BEAUTIFY_FLAG" val="#wm#"/>
  <p:tag name="KSO_WM_UNIT_TYPE" val="b"/>
  <p:tag name="KSO_WM_UNIT_INDEX" val="1"/>
  <p:tag name="KSO_WM_UNIT_LAYERLEVEL" val="1"/>
  <p:tag name="KSO_WM_UNIT_VALUE" val="26"/>
  <p:tag name="KSO_WM_UNIT_ISCONTENTSTITLE" val="0"/>
  <p:tag name="KSO_WM_UNIT_HIGHLIGHT" val="0"/>
  <p:tag name="KSO_WM_UNIT_COMPATIBLE" val="0"/>
  <p:tag name="KSO_WM_UNIT_CLEAR" val="0"/>
  <p:tag name="KSO_WM_UNIT_ID" val="custom20189051_7*b*1"/>
  <p:tag name="KSO_WM_UNIT_PRESET_TEXT" val="Lorem ipsum dolor sit amet consectetur"/>
</p:tagLst>
</file>

<file path=ppt/tags/tag8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9051"/>
  <p:tag name="KSO_WM_TAG_VERSION" val="1.0"/>
  <p:tag name="KSO_WM_BEAUTIFY_FLAG" val="#wm#"/>
  <p:tag name="KSO_WM_UNIT_TYPE" val="e"/>
  <p:tag name="KSO_WM_UNIT_INDEX" val="1"/>
  <p:tag name="KSO_WM_UNIT_LAYERLEVEL" val="1"/>
  <p:tag name="KSO_WM_UNIT_VALUE" val="2"/>
  <p:tag name="KSO_WM_UNIT_HIGHLIGHT" val="0"/>
  <p:tag name="KSO_WM_UNIT_COMPATIBLE" val="1"/>
  <p:tag name="KSO_WM_UNIT_CLEAR" val="0"/>
  <p:tag name="KSO_WM_UNIT_ID" val="custom20189051_7*e*1"/>
  <p:tag name="KSO_WM_UNIT_PRESET_TEXT" val="01"/>
</p:tagLst>
</file>

<file path=ppt/tags/tag8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8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9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ags/tag9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0"/>
  <p:tag name="KSO_WM_TEMPLATE_CATEGORY" val="custom"/>
  <p:tag name="KSO_WM_TEMPLATE_INDEX" val="20189028"/>
  <p:tag name="KSO_WM_UNIT_INDEX" val="0"/>
</p:tagLst>
</file>

<file path=ppt/tags/tag9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6"/>
  <p:tag name="KSO_WM_TEMPLATE_CATEGORY" val="custom"/>
  <p:tag name="KSO_WM_TEMPLATE_INDEX" val="20189028"/>
  <p:tag name="KSO_WM_UNIT_INDEX" val="6"/>
</p:tagLst>
</file>

<file path=ppt/tags/tag9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7"/>
  <p:tag name="KSO_WM_TEMPLATE_CATEGORY" val="custom"/>
  <p:tag name="KSO_WM_TEMPLATE_INDEX" val="20189028"/>
  <p:tag name="KSO_WM_UNIT_INDEX" val="7"/>
</p:tagLst>
</file>

<file path=ppt/tags/tag9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8"/>
  <p:tag name="KSO_WM_TEMPLATE_CATEGORY" val="custom"/>
  <p:tag name="KSO_WM_TEMPLATE_INDEX" val="20189028"/>
  <p:tag name="KSO_WM_UNIT_INDEX" val="8"/>
</p:tagLst>
</file>

<file path=ppt/tags/tag9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9"/>
  <p:tag name="KSO_WM_TEMPLATE_CATEGORY" val="custom"/>
  <p:tag name="KSO_WM_TEMPLATE_INDEX" val="20189028"/>
  <p:tag name="KSO_WM_UNIT_INDEX" val="9"/>
</p:tagLst>
</file>

<file path=ppt/tags/tag9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9028_8*i*10"/>
  <p:tag name="KSO_WM_TEMPLATE_CATEGORY" val="custom"/>
  <p:tag name="KSO_WM_TEMPLATE_INDEX" val="20189028"/>
  <p:tag name="KSO_WM_UNIT_INDEX" val="10"/>
</p:tagLst>
</file>

<file path=ppt/tags/tag9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712"/>
  <p:tag name="KSO_WM_TAG_VERSION" val="1.0"/>
  <p:tag name="KSO_WM_SLIDE_ID" val="custom20184659_18"/>
  <p:tag name="KSO_WM_SLIDE_INDEX" val="18"/>
  <p:tag name="KSO_WM_SLIDE_ITEM_CNT" val="6"/>
  <p:tag name="KSO_WM_SLIDE_LAYOUT" val="a_b_l_d"/>
  <p:tag name="KSO_WM_SLIDE_LAYOUT_CNT" val="1_1_1_3"/>
  <p:tag name="KSO_WM_SLIDE_TYPE" val="text"/>
  <p:tag name="KSO_WM_BEAUTIFY_FLAG" val="#wm#"/>
  <p:tag name="KSO_WM_SLIDE_POSITION" val="58*12"/>
  <p:tag name="KSO_WM_SLIDE_SIZE" val="843*523"/>
  <p:tag name="KSO_WM_DIAGRAM_GROUP_CODE" val="l1-6"/>
  <p:tag name="KSO_WM_SLIDE_SUBTYPE" val="diag"/>
</p:tagLst>
</file>

<file path=ppt/tags/tag9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4"/>
  <p:tag name="KSO_WM_TEMPLATE_CATEGORY" val="custom"/>
  <p:tag name="KSO_WM_TEMPLATE_INDEX" val="20184659"/>
  <p:tag name="KSO_WM_UNIT_INDEX" val="24"/>
</p:tagLst>
</file>

<file path=ppt/tags/tag9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20184659_18*i*25"/>
  <p:tag name="KSO_WM_TEMPLATE_CATEGORY" val="custom"/>
  <p:tag name="KSO_WM_TEMPLATE_INDEX" val="20184659"/>
  <p:tag name="KSO_WM_UNIT_INDEX" val="25"/>
</p:tagLst>
</file>

<file path=ppt/theme/theme1.xml><?xml version="1.0" encoding="utf-8"?>
<a:theme xmlns:a="http://schemas.openxmlformats.org/drawingml/2006/main" name="Office 主题">
  <a:themeElements>
    <a:clrScheme name="自定义 16">
      <a:dk1>
        <a:sysClr val="windowText" lastClr="000000"/>
      </a:dk1>
      <a:lt1>
        <a:sysClr val="window" lastClr="FFFFFF"/>
      </a:lt1>
      <a:dk2>
        <a:srgbClr val="335B74"/>
      </a:dk2>
      <a:lt2>
        <a:srgbClr val="DFE3E5"/>
      </a:lt2>
      <a:accent1>
        <a:srgbClr val="1CADE4"/>
      </a:accent1>
      <a:accent2>
        <a:srgbClr val="2683C6"/>
      </a:accent2>
      <a:accent3>
        <a:srgbClr val="27CED7"/>
      </a:accent3>
      <a:accent4>
        <a:srgbClr val="027584"/>
      </a:accent4>
      <a:accent5>
        <a:srgbClr val="FFC000"/>
      </a:accent5>
      <a:accent6>
        <a:srgbClr val="62A39F"/>
      </a:accent6>
      <a:hlink>
        <a:srgbClr val="6EAC1C"/>
      </a:hlink>
      <a:folHlink>
        <a:srgbClr val="B26B02"/>
      </a:folHlink>
    </a:clrScheme>
    <a:fontScheme name="officeplus">
      <a:majorFont>
        <a:latin typeface="Calibri Light"/>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黑色2">
    <a:dk1>
      <a:srgbClr val="000000"/>
    </a:dk1>
    <a:lt1>
      <a:srgbClr val="FFFFFF"/>
    </a:lt1>
    <a:dk2>
      <a:srgbClr val="44546A"/>
    </a:dk2>
    <a:lt2>
      <a:srgbClr val="E7E6E6"/>
    </a:lt2>
    <a:accent1>
      <a:srgbClr val="000000"/>
    </a:accent1>
    <a:accent2>
      <a:srgbClr val="ED7D31"/>
    </a:accent2>
    <a:accent3>
      <a:srgbClr val="A5A5A5"/>
    </a:accent3>
    <a:accent4>
      <a:srgbClr val="FFC000"/>
    </a:accent4>
    <a:accent5>
      <a:srgbClr val="00B0F0"/>
    </a:accent5>
    <a:accent6>
      <a:srgbClr val="0070C0"/>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597</TotalTime>
  <Words>1864</Words>
  <Application>Microsoft Office PowerPoint</Application>
  <PresentationFormat>宽屏</PresentationFormat>
  <Paragraphs>294</Paragraphs>
  <Slides>31</Slides>
  <Notes>25</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31</vt:i4>
      </vt:variant>
    </vt:vector>
  </HeadingPairs>
  <TitlesOfParts>
    <vt:vector size="42" baseType="lpstr">
      <vt:lpstr>Calibri</vt:lpstr>
      <vt:lpstr>Segoe UI Light</vt:lpstr>
      <vt:lpstr>微软雅黑</vt:lpstr>
      <vt:lpstr>Wingdings 3</vt:lpstr>
      <vt:lpstr>MV Boli</vt:lpstr>
      <vt:lpstr>Lobster</vt:lpstr>
      <vt:lpstr>Comic Sans MS</vt:lpstr>
      <vt:lpstr>Calibri Light</vt:lpstr>
      <vt:lpstr>Arial</vt:lpstr>
      <vt:lpstr>Roboto</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lin lin</cp:lastModifiedBy>
  <cp:revision>117</cp:revision>
  <dcterms:created xsi:type="dcterms:W3CDTF">2015-07-31T01:43:00Z</dcterms:created>
  <dcterms:modified xsi:type="dcterms:W3CDTF">2022-02-11T07:15:45Z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ies>
</file>