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</p:sldIdLst>
  <p:sldSz cx="1218882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88952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901951" y="0"/>
            <a:ext cx="10287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901951" y="0"/>
            <a:ext cx="10287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075687" y="91485"/>
            <a:ext cx="10040110" cy="66950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920239" y="61"/>
            <a:ext cx="10268711" cy="68505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901951" y="0"/>
            <a:ext cx="10287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901951" y="0"/>
            <a:ext cx="10287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901951" y="0"/>
            <a:ext cx="10287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901951" y="0"/>
            <a:ext cx="10287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901951" y="0"/>
            <a:ext cx="10287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901951" y="0"/>
            <a:ext cx="10287000" cy="68579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/>
  <Paragraphs>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宋体</vt:lpstr>
      <vt:lpstr>Wingdings</vt:lpstr>
      <vt:lpstr>Arial</vt:lpstr>
      <vt:lpstr>Calibri</vt:lpstr>
      <vt:lpstr>微软雅黑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Maria Giertz</dc:creator>
  <cp:lastModifiedBy>张靖（摄影督查）</cp:lastModifiedBy>
  <cp:revision>2</cp:revision>
  <dcterms:created xsi:type="dcterms:W3CDTF">2026-05-22T03:20:58Z</dcterms:created>
  <dcterms:modified xsi:type="dcterms:W3CDTF">2026-05-22T03:22:56Z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wqlLaW5nc29mdCBQREYgdG8gV1BTIDEyMA</vt:lpwstr>
  </property>
  <property fmtid="{D5CDD505-2E9C-101B-9397-08002B2CF9AE}" pid="3" name="Created">
    <vt:filetime>2026-05-22T11:16:07Z</vt:filetime>
  </property>
  <property fmtid="{D5CDD505-2E9C-101B-9397-08002B2CF9AE}" pid="4" name="KSOProductBuildVer">
    <vt:lpwstr>2052-12.1.0.26375</vt:lpwstr>
  </property>
  <property fmtid="{D5CDD505-2E9C-101B-9397-08002B2CF9AE}" pid="5" name="ICV">
    <vt:lpwstr>26BC8E93AF384CA386F6AAED403DC48F_13</vt:lpwstr>
  </property>
</Properties>
</file>