
<file path=[Content_Types].xml><?xml version="1.0" encoding="utf-8"?>
<Types xmlns="http://schemas.openxmlformats.org/package/2006/content-types">
  <Default Extension="png" ContentType="image/png"/>
  <Default Extension="jpeg" ContentType="image/jpeg"/>
  <Default Extension="JPG" ContentType="image/.jp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media/image11.svg" ContentType="image/svg+xml"/>
  <Override PartName="/ppt/media/image14.svg" ContentType="image/svg+xml"/>
  <Override PartName="/ppt/media/image16.svg" ContentType="image/svg+xml"/>
  <Override PartName="/ppt/media/image18.svg" ContentType="image/svg+xml"/>
  <Override PartName="/ppt/media/image20.svg" ContentType="image/svg+xml"/>
  <Override PartName="/ppt/media/image23.svg" ContentType="image/svg+xml"/>
  <Override PartName="/ppt/media/image25.svg" ContentType="image/svg+xml"/>
  <Override PartName="/ppt/media/image27.svg" ContentType="image/svg+xml"/>
  <Override PartName="/ppt/media/image29.svg" ContentType="image/svg+xml"/>
  <Override PartName="/ppt/media/image31.svg" ContentType="image/svg+xml"/>
  <Override PartName="/ppt/media/image37.svg" ContentType="image/svg+xml"/>
  <Override PartName="/ppt/media/image39.svg" ContentType="image/svg+xml"/>
  <Override PartName="/ppt/media/image41.svg" ContentType="image/svg+xml"/>
  <Override PartName="/ppt/media/image43.svg" ContentType="image/svg+xml"/>
  <Override PartName="/ppt/media/image46.svg" ContentType="image/svg+xml"/>
  <Override PartName="/ppt/media/image48.svg" ContentType="image/svg+xml"/>
  <Override PartName="/ppt/media/image5.svg" ContentType="image/svg+xml"/>
  <Override PartName="/ppt/media/image50.svg" ContentType="image/svg+xml"/>
  <Override PartName="/ppt/media/image52.svg" ContentType="image/svg+xml"/>
  <Override PartName="/ppt/media/image54.svg" ContentType="image/svg+xml"/>
  <Override PartName="/ppt/media/image56.svg" ContentType="image/svg+xml"/>
  <Override PartName="/ppt/media/image58.svg" ContentType="image/svg+xml"/>
  <Override PartName="/ppt/media/image61.svg" ContentType="image/svg+xml"/>
  <Override PartName="/ppt/media/image63.svg" ContentType="image/svg+xml"/>
  <Override PartName="/ppt/media/image65.svg" ContentType="image/svg+xml"/>
  <Override PartName="/ppt/media/image67.svg" ContentType="image/svg+xml"/>
  <Override PartName="/ppt/media/image7.svg" ContentType="image/svg+xml"/>
  <Override PartName="/ppt/media/image9.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Lst>
  <p:notesMasterIdLst>
    <p:notesMasterId r:id="rId5"/>
  </p:notesMasterIdLst>
  <p:handoutMasterIdLst>
    <p:handoutMasterId r:id="rId24"/>
  </p:handoutMasterIdLst>
  <p:sldIdLst>
    <p:sldId id="256" r:id="rId4"/>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Lst>
  <p:sldSz cx="12192000" cy="68580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extLst>
    <p:ext uri="{EFAFB233-063F-42B5-8137-9DF3F51BA10A}">
      <p15:sldGuideLst xmlns:p15="http://schemas.microsoft.com/office/powerpoint/2012/main">
        <p15:guide id="1" orient="horz" pos="1616" userDrawn="1">
          <p15:clr>
            <a:srgbClr val="747775"/>
          </p15:clr>
        </p15:guide>
        <p15:guide id="2" pos="2880" userDrawn="1">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notesMaster" Target="notesMasters/notesMaster1.xml"/><Relationship Id="rId4" Type="http://schemas.openxmlformats.org/officeDocument/2006/relationships/slide" Target="slides/slide1.xml"/><Relationship Id="rId3" Type="http://schemas.openxmlformats.org/officeDocument/2006/relationships/slideMaster" Target="slideMasters/slideMaster2.xml"/><Relationship Id="rId27" Type="http://schemas.openxmlformats.org/officeDocument/2006/relationships/tableStyles" Target="tableStyles.xml"/><Relationship Id="rId26" Type="http://schemas.openxmlformats.org/officeDocument/2006/relationships/viewProps" Target="viewProps.xml"/><Relationship Id="rId25" Type="http://schemas.openxmlformats.org/officeDocument/2006/relationships/presProps" Target="presProps.xml"/><Relationship Id="rId24" Type="http://schemas.openxmlformats.org/officeDocument/2006/relationships/handoutMaster" Target="handoutMasters/handoutMaster1.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fld>
            <a:endParaRPr lang="cs-CZ"/>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71" name=""/>
        <p:cNvGrpSpPr/>
        <p:nvPr/>
      </p:nvGrpSpPr>
      <p:grpSpPr>
        <a:xfrm>
          <a:off x="0" y="0"/>
          <a:ext cx="0" cy="0"/>
          <a:chOff x="0" y="0"/>
          <a:chExt cx="0" cy="0"/>
        </a:xfrm>
      </p:grpSpPr>
      <p:sp>
        <p:nvSpPr>
          <p:cNvPr id="7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7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endParaRPr lang="cs-CZ" smtClean="0"/>
          </a:p>
        </p:txBody>
      </p:sp>
      <p:sp>
        <p:nvSpPr>
          <p:cNvPr id="7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7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indent="0" algn="l">
              <a:lnSpc>
                <a:spcPct val="100000"/>
              </a:lnSpc>
            </a:pPr>
            <a:r>
              <a:rPr lang="en-US" sz="1400" b="0" i="0" u="none" strike="noStrike">
                <a:solidFill>
                  <a:srgbClr val="000000"/>
                </a:solidFill>
              </a:rPr>
              <a:t>Welcome to PixelPerfect Studios. Today, we're excited to share how we elevate e-commerce through visual excellence. We are more than just photographers; we are architects of visual commerce, dedicated to transforming your online presence with stunning, high-quality imagery.</a:t>
            </a:r>
            <a:endParaRPr lang="en-US" sz="1400" b="0" i="0" u="none" strike="noStrike">
              <a:solidFill>
                <a:srgbClr val="000000"/>
              </a:solidFill>
            </a:endParaRPr>
          </a:p>
        </p:txBody>
      </p:sp>
      <p:sp>
        <p:nvSpPr>
          <p:cNvPr id="7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endParaRPr lang="cs-CZ"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8" name=""/>
        <p:cNvGrpSpPr/>
        <p:nvPr/>
      </p:nvGrpSpPr>
      <p:grpSpPr>
        <a:xfrm>
          <a:off x="0" y="0"/>
          <a:ext cx="0" cy="0"/>
          <a:chOff x="0" y="0"/>
          <a:chExt cx="0" cy="0"/>
        </a:xfrm>
      </p:grpSpPr>
      <p:sp>
        <p:nvSpPr>
          <p:cNvPr id="9"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10"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endParaRPr lang="cs-CZ" smtClean="0"/>
          </a:p>
        </p:txBody>
      </p:sp>
      <p:sp>
        <p:nvSpPr>
          <p:cNvPr id="11"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12"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indent="0" algn="l">
              <a:lnSpc>
                <a:spcPct val="100000"/>
              </a:lnSpc>
            </a:pPr>
            <a:r>
              <a:rPr lang="en-US" sz="1400" b="0" i="0" u="none" strike="noStrike">
                <a:solidFill>
                  <a:srgbClr val="000000"/>
                </a:solidFill>
              </a:rPr>
              <a:t>Our retouching process is a hallmark of our quality. From the initial technical check of raw images to the final client approval, every step is meticulously executed. We have embedded quality control at every stage to ensure that the final images you receive are not just good, but pixel-perfect.</a:t>
            </a:r>
            <a:endParaRPr lang="en-US" sz="1400" b="0" i="0" u="none" strike="noStrike">
              <a:solidFill>
                <a:srgbClr val="000000"/>
              </a:solidFill>
            </a:endParaRPr>
          </a:p>
        </p:txBody>
      </p:sp>
      <p:sp>
        <p:nvSpPr>
          <p:cNvPr id="13"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14"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endParaRPr lang="cs-CZ"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5" name=""/>
        <p:cNvGrpSpPr/>
        <p:nvPr/>
      </p:nvGrpSpPr>
      <p:grpSpPr>
        <a:xfrm>
          <a:off x="0" y="0"/>
          <a:ext cx="0" cy="0"/>
          <a:chOff x="0" y="0"/>
          <a:chExt cx="0" cy="0"/>
        </a:xfrm>
      </p:grpSpPr>
      <p:sp>
        <p:nvSpPr>
          <p:cNvPr id="16"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17"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endParaRPr lang="cs-CZ" smtClean="0"/>
          </a:p>
        </p:txBody>
      </p:sp>
      <p:sp>
        <p:nvSpPr>
          <p:cNvPr id="18"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19"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indent="0" algn="l">
              <a:lnSpc>
                <a:spcPct val="100000"/>
              </a:lnSpc>
            </a:pPr>
            <a:r>
              <a:rPr lang="en-US" sz="1400" b="0" i="0" u="none" strike="noStrike">
                <a:solidFill>
                  <a:srgbClr val="000000"/>
                </a:solidFill>
              </a:rPr>
              <a:t>Delivery is the final, crucial step. We make it seamless. Your final images are available for download directly from the MuseDAM client portal, whenever you need them. For larger projects, we can also provide a branded online gallery or secure cloud storage links, ensuring you have flexible access to your assets.</a:t>
            </a:r>
            <a:endParaRPr lang="en-US" sz="1400" b="0" i="0" u="none" strike="noStrike">
              <a:solidFill>
                <a:srgbClr val="000000"/>
              </a:solidFill>
            </a:endParaRPr>
          </a:p>
        </p:txBody>
      </p:sp>
      <p:sp>
        <p:nvSpPr>
          <p:cNvPr id="20"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21"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endParaRPr lang="cs-CZ"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22" name=""/>
        <p:cNvGrpSpPr/>
        <p:nvPr/>
      </p:nvGrpSpPr>
      <p:grpSpPr>
        <a:xfrm>
          <a:off x="0" y="0"/>
          <a:ext cx="0" cy="0"/>
          <a:chOff x="0" y="0"/>
          <a:chExt cx="0" cy="0"/>
        </a:xfrm>
      </p:grpSpPr>
      <p:sp>
        <p:nvSpPr>
          <p:cNvPr id="23"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24"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endParaRPr lang="cs-CZ" smtClean="0"/>
          </a:p>
        </p:txBody>
      </p:sp>
      <p:sp>
        <p:nvSpPr>
          <p:cNvPr id="25"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26"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indent="0" algn="l">
              <a:lnSpc>
                <a:spcPct val="100000"/>
              </a:lnSpc>
            </a:pPr>
            <a:r>
              <a:rPr lang="en-US" sz="1400" b="0" i="0" u="none" strike="noStrike">
                <a:solidFill>
                  <a:srgbClr val="000000"/>
                </a:solidFill>
              </a:rPr>
              <a:t>You need a partner who can scale with your business. Our production capacity is a testament to our reliability.</a:t>
            </a:r>
            <a:endParaRPr lang="en-US" sz="1400" b="0" i="0" u="none" strike="noStrike">
              <a:solidFill>
                <a:srgbClr val="000000"/>
              </a:solidFill>
            </a:endParaRPr>
          </a:p>
          <a:p>
            <a:pPr indent="0" algn="l">
              <a:lnSpc>
                <a:spcPct val="100000"/>
              </a:lnSpc>
            </a:pPr>
            <a:r>
              <a:rPr lang="en-US" sz="1400" b="0" i="0" u="none" strike="noStrike">
                <a:solidFill>
                  <a:srgbClr val="000000"/>
                </a:solidFill>
              </a:rPr>
              <a:t>With six specialized studios and a team of over 80 experts, we can consistently deliver over 500 SKUs per day, and scale up to meet peak demands, ensuring your deadlines are always met.</a:t>
            </a:r>
            <a:endParaRPr lang="en-US" sz="1400" b="0" i="0" u="none" strike="noStrike">
              <a:solidFill>
                <a:srgbClr val="000000"/>
              </a:solidFill>
            </a:endParaRPr>
          </a:p>
        </p:txBody>
      </p:sp>
      <p:sp>
        <p:nvSpPr>
          <p:cNvPr id="27"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28"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endParaRPr lang="cs-CZ"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29" name=""/>
        <p:cNvGrpSpPr/>
        <p:nvPr/>
      </p:nvGrpSpPr>
      <p:grpSpPr>
        <a:xfrm>
          <a:off x="0" y="0"/>
          <a:ext cx="0" cy="0"/>
          <a:chOff x="0" y="0"/>
          <a:chExt cx="0" cy="0"/>
        </a:xfrm>
      </p:grpSpPr>
      <p:sp>
        <p:nvSpPr>
          <p:cNvPr id="30"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1"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endParaRPr lang="cs-CZ" smtClean="0"/>
          </a:p>
        </p:txBody>
      </p:sp>
      <p:sp>
        <p:nvSpPr>
          <p:cNvPr id="32"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33"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indent="0" algn="l">
              <a:lnSpc>
                <a:spcPct val="100000"/>
              </a:lnSpc>
            </a:pPr>
            <a:r>
              <a:rPr lang="en-US" sz="1400" b="0" i="0" u="none" strike="noStrike">
                <a:solidFill>
                  <a:srgbClr val="000000"/>
                </a:solidFill>
              </a:rPr>
              <a:t>Our post-production power is equally impressive. Our dedicated retouching team, supported by powerful hardware, ensures that even the largest batches of images are processed quickly and accurately. This combination of scale and quality makes us the ideal partner for your large-scale retail operations.</a:t>
            </a:r>
            <a:endParaRPr lang="en-US" sz="1400" b="0" i="0" u="none" strike="noStrike">
              <a:solidFill>
                <a:srgbClr val="000000"/>
              </a:solidFill>
            </a:endParaRPr>
          </a:p>
        </p:txBody>
      </p:sp>
      <p:sp>
        <p:nvSpPr>
          <p:cNvPr id="34"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35"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endParaRPr lang="cs-CZ"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36" name=""/>
        <p:cNvGrpSpPr/>
        <p:nvPr/>
      </p:nvGrpSpPr>
      <p:grpSpPr>
        <a:xfrm>
          <a:off x="0" y="0"/>
          <a:ext cx="0" cy="0"/>
          <a:chOff x="0" y="0"/>
          <a:chExt cx="0" cy="0"/>
        </a:xfrm>
      </p:grpSpPr>
      <p:sp>
        <p:nvSpPr>
          <p:cNvPr id="37"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8"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endParaRPr lang="cs-CZ" smtClean="0"/>
          </a:p>
        </p:txBody>
      </p:sp>
      <p:sp>
        <p:nvSpPr>
          <p:cNvPr id="39"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40"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indent="0" algn="l">
              <a:lnSpc>
                <a:spcPct val="100000"/>
              </a:lnSpc>
            </a:pPr>
            <a:r>
              <a:rPr lang="en-US" sz="1400" b="0" i="0" u="none" strike="noStrike">
                <a:solidFill>
                  <a:srgbClr val="000000"/>
                </a:solidFill>
              </a:rPr>
              <a:t>现在，让我们通过我们的作品集进行一次视觉之旅。这个展示证明了我们的多功能性、技术技巧以及我们致力于调整技艺以匹配我们合作的每个品牌的独特身份的承诺。</a:t>
            </a:r>
            <a:endParaRPr lang="en-US" sz="1400" b="0" i="0" u="none" strike="noStrike">
              <a:solidFill>
                <a:srgbClr val="000000"/>
              </a:solidFill>
            </a:endParaRPr>
          </a:p>
        </p:txBody>
      </p:sp>
      <p:sp>
        <p:nvSpPr>
          <p:cNvPr id="41"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42"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endParaRPr lang="cs-CZ"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43" name=""/>
        <p:cNvGrpSpPr/>
        <p:nvPr/>
      </p:nvGrpSpPr>
      <p:grpSpPr>
        <a:xfrm>
          <a:off x="0" y="0"/>
          <a:ext cx="0" cy="0"/>
          <a:chOff x="0" y="0"/>
          <a:chExt cx="0" cy="0"/>
        </a:xfrm>
      </p:grpSpPr>
      <p:sp>
        <p:nvSpPr>
          <p:cNvPr id="44"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45"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endParaRPr lang="cs-CZ" smtClean="0"/>
          </a:p>
        </p:txBody>
      </p:sp>
      <p:sp>
        <p:nvSpPr>
          <p:cNvPr id="46"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47"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indent="0" algn="l">
              <a:lnSpc>
                <a:spcPct val="100000"/>
              </a:lnSpc>
            </a:pPr>
            <a:r>
              <a:rPr lang="en-US" sz="1400" b="0" i="0" u="none" strike="noStrike">
                <a:solidFill>
                  <a:srgbClr val="000000"/>
                </a:solidFill>
              </a:rPr>
              <a:t>From apparel to electronics, home goods to beauty, our portfolio showcases our ability to adapt to any product category. The before-and-after example demonstrates the transformative power of our retouching process, turning a good photo into a great one that commands attention and builds trust.</a:t>
            </a:r>
            <a:endParaRPr lang="en-US" sz="1400" b="0" i="0" u="none" strike="noStrike">
              <a:solidFill>
                <a:srgbClr val="000000"/>
              </a:solidFill>
            </a:endParaRPr>
          </a:p>
        </p:txBody>
      </p:sp>
      <p:sp>
        <p:nvSpPr>
          <p:cNvPr id="48"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49"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endParaRPr lang="cs-CZ"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50" name=""/>
        <p:cNvGrpSpPr/>
        <p:nvPr/>
      </p:nvGrpSpPr>
      <p:grpSpPr>
        <a:xfrm>
          <a:off x="0" y="0"/>
          <a:ext cx="0" cy="0"/>
          <a:chOff x="0" y="0"/>
          <a:chExt cx="0" cy="0"/>
        </a:xfrm>
      </p:grpSpPr>
      <p:sp>
        <p:nvSpPr>
          <p:cNvPr id="51"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52"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endParaRPr lang="cs-CZ" smtClean="0"/>
          </a:p>
        </p:txBody>
      </p:sp>
      <p:sp>
        <p:nvSpPr>
          <p:cNvPr id="53"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4"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algn="l"/>
          </a:p>
        </p:txBody>
      </p:sp>
      <p:sp>
        <p:nvSpPr>
          <p:cNvPr id="55"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56"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endParaRPr lang="cs-CZ"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57" name=""/>
        <p:cNvGrpSpPr/>
        <p:nvPr/>
      </p:nvGrpSpPr>
      <p:grpSpPr>
        <a:xfrm>
          <a:off x="0" y="0"/>
          <a:ext cx="0" cy="0"/>
          <a:chOff x="0" y="0"/>
          <a:chExt cx="0" cy="0"/>
        </a:xfrm>
      </p:grpSpPr>
      <p:sp>
        <p:nvSpPr>
          <p:cNvPr id="58"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59"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endParaRPr lang="cs-CZ" smtClean="0"/>
          </a:p>
        </p:txBody>
      </p:sp>
      <p:sp>
        <p:nvSpPr>
          <p:cNvPr id="60"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61"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algn="l"/>
          </a:p>
        </p:txBody>
      </p:sp>
      <p:sp>
        <p:nvSpPr>
          <p:cNvPr id="62"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63"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endParaRPr lang="cs-CZ"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64" name=""/>
        <p:cNvGrpSpPr/>
        <p:nvPr/>
      </p:nvGrpSpPr>
      <p:grpSpPr>
        <a:xfrm>
          <a:off x="0" y="0"/>
          <a:ext cx="0" cy="0"/>
          <a:chOff x="0" y="0"/>
          <a:chExt cx="0" cy="0"/>
        </a:xfrm>
      </p:grpSpPr>
      <p:sp>
        <p:nvSpPr>
          <p:cNvPr id="65"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66"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endParaRPr lang="cs-CZ" smtClean="0"/>
          </a:p>
        </p:txBody>
      </p:sp>
      <p:sp>
        <p:nvSpPr>
          <p:cNvPr id="67"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68"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algn="l"/>
          </a:p>
        </p:txBody>
      </p:sp>
      <p:sp>
        <p:nvSpPr>
          <p:cNvPr id="69"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0"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endParaRPr lang="cs-CZ"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78" name=""/>
        <p:cNvGrpSpPr/>
        <p:nvPr/>
      </p:nvGrpSpPr>
      <p:grpSpPr>
        <a:xfrm>
          <a:off x="0" y="0"/>
          <a:ext cx="0" cy="0"/>
          <a:chOff x="0" y="0"/>
          <a:chExt cx="0" cy="0"/>
        </a:xfrm>
      </p:grpSpPr>
      <p:sp>
        <p:nvSpPr>
          <p:cNvPr id="79"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80"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endParaRPr lang="cs-CZ" smtClean="0"/>
          </a:p>
        </p:txBody>
      </p:sp>
      <p:sp>
        <p:nvSpPr>
          <p:cNvPr id="81"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82"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indent="0" algn="l">
              <a:lnSpc>
                <a:spcPct val="100000"/>
              </a:lnSpc>
            </a:pPr>
            <a:r>
              <a:rPr lang="en-US" sz="1400" b="0" i="0" u="none" strike="noStrike">
                <a:solidFill>
                  <a:srgbClr val="000000"/>
                </a:solidFill>
              </a:rPr>
              <a:t>本演示将分为五个部分：首先是公司介绍，其次是我们的业务足迹与客户，接着是我们的工作流程，然后是产能规模，最后是作品集展示。让我们从公司故事开始。</a:t>
            </a:r>
            <a:endParaRPr lang="en-US" sz="1400" b="0" i="0" u="none" strike="noStrike">
              <a:solidFill>
                <a:srgbClr val="000000"/>
              </a:solidFill>
            </a:endParaRPr>
          </a:p>
        </p:txBody>
      </p:sp>
      <p:sp>
        <p:nvSpPr>
          <p:cNvPr id="83"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84"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endParaRPr lang="cs-CZ"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85" name=""/>
        <p:cNvGrpSpPr/>
        <p:nvPr/>
      </p:nvGrpSpPr>
      <p:grpSpPr>
        <a:xfrm>
          <a:off x="0" y="0"/>
          <a:ext cx="0" cy="0"/>
          <a:chOff x="0" y="0"/>
          <a:chExt cx="0" cy="0"/>
        </a:xfrm>
      </p:grpSpPr>
      <p:sp>
        <p:nvSpPr>
          <p:cNvPr id="86"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87"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endParaRPr lang="cs-CZ" smtClean="0"/>
          </a:p>
        </p:txBody>
      </p:sp>
      <p:sp>
        <p:nvSpPr>
          <p:cNvPr id="88"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89"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indent="0" algn="l">
              <a:lnSpc>
                <a:spcPct val="100000"/>
              </a:lnSpc>
            </a:pPr>
            <a:r>
              <a:rPr lang="en-US" sz="1400" b="0" i="0" u="none" strike="noStrike">
                <a:solidFill>
                  <a:srgbClr val="000000"/>
                </a:solidFill>
              </a:rPr>
              <a:t>Our vision is to be the architects of visual commerce. We understand that in today's digital landscape, a picture is not just a picture; it's a powerful tool that drives engagement and sales. We are committed to delivering pixel-perfect images that tell your brand's story and create immersive experiences for your customers.</a:t>
            </a:r>
            <a:endParaRPr lang="en-US" sz="1400" b="0" i="0" u="none" strike="noStrike">
              <a:solidFill>
                <a:srgbClr val="000000"/>
              </a:solidFill>
            </a:endParaRPr>
          </a:p>
        </p:txBody>
      </p:sp>
      <p:sp>
        <p:nvSpPr>
          <p:cNvPr id="90"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91"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endParaRPr lang="cs-CZ"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92" name=""/>
        <p:cNvGrpSpPr/>
        <p:nvPr/>
      </p:nvGrpSpPr>
      <p:grpSpPr>
        <a:xfrm>
          <a:off x="0" y="0"/>
          <a:ext cx="0" cy="0"/>
          <a:chOff x="0" y="0"/>
          <a:chExt cx="0" cy="0"/>
        </a:xfrm>
      </p:grpSpPr>
      <p:sp>
        <p:nvSpPr>
          <p:cNvPr id="93"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94"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endParaRPr lang="cs-CZ" smtClean="0"/>
          </a:p>
        </p:txBody>
      </p:sp>
      <p:sp>
        <p:nvSpPr>
          <p:cNvPr id="95"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96"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indent="0" algn="l">
              <a:lnSpc>
                <a:spcPct val="100000"/>
              </a:lnSpc>
            </a:pPr>
            <a:r>
              <a:rPr lang="en-US" sz="1400" b="0" i="0" u="none" strike="noStrike">
                <a:solidFill>
                  <a:srgbClr val="000000"/>
                </a:solidFill>
              </a:rPr>
              <a:t>我们的旅程始于2015年的上海。多年来，我们从一个小工作室成长为行业领导者。我们扩大了设施，专注于大批量电商摄影，采用了尖端技术，现在通过我们的六个先进工作室为全球客户提供服务。</a:t>
            </a:r>
            <a:endParaRPr lang="en-US" sz="1400" b="0" i="0" u="none" strike="noStrike">
              <a:solidFill>
                <a:srgbClr val="000000"/>
              </a:solidFill>
            </a:endParaRPr>
          </a:p>
        </p:txBody>
      </p:sp>
      <p:sp>
        <p:nvSpPr>
          <p:cNvPr id="97"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98"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endParaRPr lang="cs-CZ"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99" name=""/>
        <p:cNvGrpSpPr/>
        <p:nvPr/>
      </p:nvGrpSpPr>
      <p:grpSpPr>
        <a:xfrm>
          <a:off x="0" y="0"/>
          <a:ext cx="0" cy="0"/>
          <a:chOff x="0" y="0"/>
          <a:chExt cx="0" cy="0"/>
        </a:xfrm>
      </p:grpSpPr>
      <p:sp>
        <p:nvSpPr>
          <p:cNvPr id="100"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101"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endParaRPr lang="cs-CZ" smtClean="0"/>
          </a:p>
        </p:txBody>
      </p:sp>
      <p:sp>
        <p:nvSpPr>
          <p:cNvPr id="102"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103"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indent="0" algn="l">
              <a:lnSpc>
                <a:spcPct val="100000"/>
              </a:lnSpc>
            </a:pPr>
            <a:r>
              <a:rPr lang="en-US" sz="1400" b="0" i="0" u="none" strike="noStrike">
                <a:solidFill>
                  <a:srgbClr val="000000"/>
                </a:solidFill>
              </a:rPr>
              <a:t>Behind every great image is a great team. Our team of over 80 professionals, from the Director of Photography to our skilled retouching artists, work in harmony to deliver exceptional results. Each member is a specialist in their field, dedicated to maintaining our high standards of quality and creativity.</a:t>
            </a:r>
            <a:endParaRPr lang="en-US" sz="1400" b="0" i="0" u="none" strike="noStrike">
              <a:solidFill>
                <a:srgbClr val="000000"/>
              </a:solidFill>
            </a:endParaRPr>
          </a:p>
        </p:txBody>
      </p:sp>
      <p:sp>
        <p:nvSpPr>
          <p:cNvPr id="104"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105"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endParaRPr lang="cs-CZ"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06" name=""/>
        <p:cNvGrpSpPr/>
        <p:nvPr/>
      </p:nvGrpSpPr>
      <p:grpSpPr>
        <a:xfrm>
          <a:off x="0" y="0"/>
          <a:ext cx="0" cy="0"/>
          <a:chOff x="0" y="0"/>
          <a:chExt cx="0" cy="0"/>
        </a:xfrm>
      </p:grpSpPr>
      <p:sp>
        <p:nvSpPr>
          <p:cNvPr id="107"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108"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endParaRPr lang="cs-CZ" smtClean="0"/>
          </a:p>
        </p:txBody>
      </p:sp>
      <p:sp>
        <p:nvSpPr>
          <p:cNvPr id="109"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110"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indent="0" algn="l">
              <a:lnSpc>
                <a:spcPct val="100000"/>
              </a:lnSpc>
            </a:pPr>
            <a:r>
              <a:rPr lang="en-US" sz="1400" b="0" i="0" u="none" strike="noStrike">
                <a:solidFill>
                  <a:srgbClr val="000000"/>
                </a:solidFill>
              </a:rPr>
              <a:t>Our organizational structure is designed for efficiency. From our executive team setting the strategic vision to our creative team executing the work, every role is clearly defined. This ensures that your project is managed professionally from start to finish, with clear lines of communication and accountability.</a:t>
            </a:r>
            <a:endParaRPr lang="en-US" sz="1400" b="0" i="0" u="none" strike="noStrike">
              <a:solidFill>
                <a:srgbClr val="000000"/>
              </a:solidFill>
            </a:endParaRPr>
          </a:p>
        </p:txBody>
      </p:sp>
      <p:sp>
        <p:nvSpPr>
          <p:cNvPr id="111"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112"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endParaRPr lang="cs-CZ"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13" name=""/>
        <p:cNvGrpSpPr/>
        <p:nvPr/>
      </p:nvGrpSpPr>
      <p:grpSpPr>
        <a:xfrm>
          <a:off x="0" y="0"/>
          <a:ext cx="0" cy="0"/>
          <a:chOff x="0" y="0"/>
          <a:chExt cx="0" cy="0"/>
        </a:xfrm>
      </p:grpSpPr>
      <p:sp>
        <p:nvSpPr>
          <p:cNvPr id="114"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115"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endParaRPr lang="cs-CZ" smtClean="0"/>
          </a:p>
        </p:txBody>
      </p:sp>
      <p:sp>
        <p:nvSpPr>
          <p:cNvPr id="116"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117"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indent="0" algn="l">
              <a:lnSpc>
                <a:spcPct val="100000"/>
              </a:lnSpc>
            </a:pPr>
            <a:r>
              <a:rPr lang="en-US" sz="1400" b="0" i="0" u="none" strike="noStrike">
                <a:solidFill>
                  <a:srgbClr val="000000"/>
                </a:solidFill>
              </a:rPr>
              <a:t>我们理解每个客户都是独一无二的。因此，我们提供灵活的合作模式。无论您是需要针对季节性发布的项目制解决方案，还是需要满足持续需求的长期合作模式，或是需要处理大批量生产的专属团队，我们都能根据您的具体要求定制服务。</a:t>
            </a:r>
            <a:endParaRPr lang="en-US" sz="1400" b="0" i="0" u="none" strike="noStrike">
              <a:solidFill>
                <a:srgbClr val="000000"/>
              </a:solidFill>
            </a:endParaRPr>
          </a:p>
        </p:txBody>
      </p:sp>
      <p:sp>
        <p:nvSpPr>
          <p:cNvPr id="118"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119"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endParaRPr lang="cs-CZ"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20" name=""/>
        <p:cNvGrpSpPr/>
        <p:nvPr/>
      </p:nvGrpSpPr>
      <p:grpSpPr>
        <a:xfrm>
          <a:off x="0" y="0"/>
          <a:ext cx="0" cy="0"/>
          <a:chOff x="0" y="0"/>
          <a:chExt cx="0" cy="0"/>
        </a:xfrm>
      </p:grpSpPr>
      <p:sp>
        <p:nvSpPr>
          <p:cNvPr id="121"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122"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endParaRPr lang="cs-CZ" smtClean="0"/>
          </a:p>
        </p:txBody>
      </p:sp>
      <p:sp>
        <p:nvSpPr>
          <p:cNvPr id="123"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124"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indent="0" algn="l">
              <a:lnSpc>
                <a:spcPct val="100000"/>
              </a:lnSpc>
            </a:pPr>
            <a:r>
              <a:rPr lang="en-US" sz="1400" b="0" i="0" u="none" strike="noStrike">
                <a:solidFill>
                  <a:srgbClr val="000000"/>
                </a:solidFill>
              </a:rPr>
              <a:t>我们的作品集足以证明我们的实力。我们有幸与零售界一些最知名的品牌合作，从时尚和电子产品到家居用品和美妆。这种多样化的经验意味着我们拥有以最高专业水准处理您产品线的知识和技能。</a:t>
            </a:r>
            <a:endParaRPr lang="en-US" sz="1400" b="0" i="0" u="none" strike="noStrike">
              <a:solidFill>
                <a:srgbClr val="000000"/>
              </a:solidFill>
            </a:endParaRPr>
          </a:p>
        </p:txBody>
      </p:sp>
      <p:sp>
        <p:nvSpPr>
          <p:cNvPr id="125"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126"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endParaRPr lang="cs-CZ"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endParaRPr lang="cs-CZ" smtClean="0"/>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indent="0" algn="l">
              <a:lnSpc>
                <a:spcPct val="100000"/>
              </a:lnSpc>
            </a:pPr>
            <a:r>
              <a:rPr lang="en-US" sz="1400" b="0" i="0" u="none" strike="noStrike">
                <a:solidFill>
                  <a:srgbClr val="000000"/>
                </a:solidFill>
              </a:rPr>
              <a:t>Our workflow is powered by MuseDAM, a sophisticated PIM system. This platform acts as our central nervous system, providing you with a dedicated portal to manage projects, give feedback, and approve images. It ensures transparency, efficiency, and a seamless collaboration experience from start to finish.</a:t>
            </a:r>
            <a:endParaRPr lang="en-US" sz="1400" b="0" i="0" u="none" strike="noStrike">
              <a:solidFill>
                <a:srgbClr val="000000"/>
              </a:solidFill>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endParaRPr lang="cs-CZ"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2" name="Shape 30"/>
          <p:cNvSpPr txBox="1"/>
          <p:nvPr>
            <p:ph type="ctrTitle"/>
          </p:nvPr>
        </p:nvSpPr>
        <p:spPr>
          <a:xfrm>
            <a:off x="1143000" y="841772"/>
            <a:ext cx="6858000" cy="1790700"/>
          </a:xfrm>
          <a:prstGeom prst="rect">
            <a:avLst/>
          </a:prstGeom>
          <a:noFill/>
          <a:ln>
            <a:noFill/>
          </a:ln>
        </p:spPr>
        <p:txBody>
          <a:bodyPr spcFirstLastPara="1" wrap="square" lIns="68575" tIns="34275" rIns="68575" bIns="34275" anchor="b" anchorCtr="0">
            <a:normAutofit/>
          </a:bodyPr>
          <a:lstStyle>
            <a:lvl1pPr lvl="0" algn="ctr">
              <a:lnSpc>
                <a:spcPct val="90000"/>
              </a:lnSpc>
              <a:spcBef>
                <a:spcPts val="0"/>
              </a:spcBef>
              <a:spcAft>
                <a:spcPts val="0"/>
              </a:spcAft>
              <a:buClr>
                <a:schemeClr val="dk1"/>
              </a:buClr>
              <a:buSzPts val="4500"/>
              <a:buFont typeface="Arial" panose="020B0604020202020204"/>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3" name="Shape 31"/>
          <p:cNvSpPr txBox="1"/>
          <p:nvPr>
            <p:ph type="subTitle" idx="1"/>
          </p:nvPr>
        </p:nvSpPr>
        <p:spPr>
          <a:xfrm>
            <a:off x="1143000" y="2701528"/>
            <a:ext cx="6858000" cy="1241821"/>
          </a:xfrm>
          <a:prstGeom prst="rect">
            <a:avLst/>
          </a:prstGeom>
          <a:noFill/>
          <a:ln>
            <a:noFill/>
          </a:ln>
        </p:spPr>
        <p:txBody>
          <a:bodyPr spcFirstLastPara="1" wrap="square" lIns="68575" tIns="34275" rIns="68575" bIns="34275" anchor="t" anchorCtr="0">
            <a:normAutofit/>
          </a:bodyPr>
          <a:lstStyle>
            <a:lvl1pPr lvl="0" algn="ctr">
              <a:lnSpc>
                <a:spcPct val="90000"/>
              </a:lnSpc>
              <a:spcBef>
                <a:spcPts val="800"/>
              </a:spcBef>
              <a:spcAft>
                <a:spcPts val="0"/>
              </a:spcAft>
              <a:buClr>
                <a:schemeClr val="dk1"/>
              </a:buClr>
              <a:buSzPts val="1800"/>
              <a:buNone/>
              <a:defRPr sz="1800"/>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
        <p:nvSpPr>
          <p:cNvPr id="4" name="Shape 32"/>
          <p:cNvSpPr txBox="1"/>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5" name="Shape 33"/>
          <p:cNvSpPr txBox="1"/>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 name="Shape 34"/>
          <p:cNvSpPr txBox="1"/>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CN"/>
            </a:fld>
            <a:endParaRPr lang="zh-C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cSld name="VERTICAL_TEXT">
    <p:spTree>
      <p:nvGrpSpPr>
        <p:cNvPr id="64" name=""/>
        <p:cNvGrpSpPr/>
        <p:nvPr/>
      </p:nvGrpSpPr>
      <p:grpSpPr>
        <a:xfrm>
          <a:off x="0" y="0"/>
          <a:ext cx="0" cy="0"/>
          <a:chOff x="0" y="0"/>
          <a:chExt cx="0" cy="0"/>
        </a:xfrm>
      </p:grpSpPr>
      <p:sp>
        <p:nvSpPr>
          <p:cNvPr id="65" name="Shape 49"/>
          <p:cNvSpPr txBox="1"/>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66" name="Shape 50"/>
          <p:cNvSpPr txBox="1"/>
          <p:nvPr>
            <p:ph type="body" idx="1"/>
          </p:nvPr>
        </p:nvSpPr>
        <p:spPr>
          <a:xfrm rot="5400000">
            <a:off x="2940248" y="-942379"/>
            <a:ext cx="3263504" cy="78867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p:txBody>
      </p:sp>
      <p:sp>
        <p:nvSpPr>
          <p:cNvPr id="67" name="Shape 51"/>
          <p:cNvSpPr txBox="1"/>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8" name="Shape 52"/>
          <p:cNvSpPr txBox="1"/>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9" name="Shape 53"/>
          <p:cNvSpPr txBox="1"/>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CN"/>
            </a:fld>
            <a:endParaRPr lang="zh-C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cSld name="VERTICAL_TITLE_AND_VERTICAL_TEXT">
    <p:spTree>
      <p:nvGrpSpPr>
        <p:cNvPr id="13" name=""/>
        <p:cNvGrpSpPr/>
        <p:nvPr/>
      </p:nvGrpSpPr>
      <p:grpSpPr>
        <a:xfrm>
          <a:off x="0" y="0"/>
          <a:ext cx="0" cy="0"/>
          <a:chOff x="0" y="0"/>
          <a:chExt cx="0" cy="0"/>
        </a:xfrm>
      </p:grpSpPr>
      <p:sp>
        <p:nvSpPr>
          <p:cNvPr id="14" name="Shape 15"/>
          <p:cNvSpPr txBox="1"/>
          <p:nvPr>
            <p:ph type="title"/>
          </p:nvPr>
        </p:nvSpPr>
        <p:spPr>
          <a:xfrm rot="5400000">
            <a:off x="5350073" y="1467445"/>
            <a:ext cx="4358879" cy="1971675"/>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5" name="Shape 16"/>
          <p:cNvSpPr txBox="1"/>
          <p:nvPr>
            <p:ph type="body" idx="1"/>
          </p:nvPr>
        </p:nvSpPr>
        <p:spPr>
          <a:xfrm rot="5400000">
            <a:off x="1349573" y="-447080"/>
            <a:ext cx="4358879" cy="5800725"/>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p:txBody>
      </p:sp>
      <p:sp>
        <p:nvSpPr>
          <p:cNvPr id="16" name="Shape 17"/>
          <p:cNvSpPr txBox="1"/>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7" name="Shape 18"/>
          <p:cNvSpPr txBox="1"/>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8" name="Shape 19"/>
          <p:cNvSpPr txBox="1"/>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CN"/>
            </a:fld>
            <a:endParaRPr lang="zh-CN"/>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p:spTree>
      <p:nvGrpSpPr>
        <p:cNvPr id="70"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OBJECT">
    <p:spTree>
      <p:nvGrpSpPr>
        <p:cNvPr id="7" name=""/>
        <p:cNvGrpSpPr/>
        <p:nvPr/>
      </p:nvGrpSpPr>
      <p:grpSpPr>
        <a:xfrm>
          <a:off x="0" y="0"/>
          <a:ext cx="0" cy="0"/>
          <a:chOff x="0" y="0"/>
          <a:chExt cx="0" cy="0"/>
        </a:xfrm>
      </p:grpSpPr>
      <p:sp>
        <p:nvSpPr>
          <p:cNvPr id="8" name="Shape 54"/>
          <p:cNvSpPr txBox="1"/>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9" name="Shape 55"/>
          <p:cNvSpPr txBox="1"/>
          <p:nvPr>
            <p:ph type="body" idx="1"/>
          </p:nvPr>
        </p:nvSpPr>
        <p:spPr>
          <a:xfrm>
            <a:off x="628650" y="1369219"/>
            <a:ext cx="7886700" cy="3263504"/>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p:txBody>
      </p:sp>
      <p:sp>
        <p:nvSpPr>
          <p:cNvPr id="10" name="Shape 56"/>
          <p:cNvSpPr txBox="1"/>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1" name="Shape 57"/>
          <p:cNvSpPr txBox="1"/>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2" name="Shape 58"/>
          <p:cNvSpPr txBox="1"/>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CN"/>
            </a:fld>
            <a:endParaRPr lang="zh-C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cSld name="SECTION_HEADER">
    <p:spTree>
      <p:nvGrpSpPr>
        <p:cNvPr id="19" name=""/>
        <p:cNvGrpSpPr/>
        <p:nvPr/>
      </p:nvGrpSpPr>
      <p:grpSpPr>
        <a:xfrm>
          <a:off x="0" y="0"/>
          <a:ext cx="0" cy="0"/>
          <a:chOff x="0" y="0"/>
          <a:chExt cx="0" cy="0"/>
        </a:xfrm>
      </p:grpSpPr>
      <p:sp>
        <p:nvSpPr>
          <p:cNvPr id="20" name="Shape 59"/>
          <p:cNvSpPr txBox="1"/>
          <p:nvPr>
            <p:ph type="title"/>
          </p:nvPr>
        </p:nvSpPr>
        <p:spPr>
          <a:xfrm>
            <a:off x="623888" y="1282304"/>
            <a:ext cx="7886700" cy="2139553"/>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4500"/>
              <a:buFont typeface="Arial" panose="020B0604020202020204"/>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1" name="Shape 60"/>
          <p:cNvSpPr txBox="1"/>
          <p:nvPr>
            <p:ph type="body" idx="1"/>
          </p:nvPr>
        </p:nvSpPr>
        <p:spPr>
          <a:xfrm>
            <a:off x="623888" y="3442097"/>
            <a:ext cx="7886700" cy="112514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rgbClr val="888888"/>
              </a:buClr>
              <a:buSzPts val="1800"/>
              <a:buNone/>
              <a:defRPr sz="1800">
                <a:solidFill>
                  <a:srgbClr val="888888"/>
                </a:solidFill>
              </a:defRPr>
            </a:lvl1pPr>
            <a:lvl2pPr marL="914400" lvl="1" indent="-228600" algn="l">
              <a:lnSpc>
                <a:spcPct val="90000"/>
              </a:lnSpc>
              <a:spcBef>
                <a:spcPts val="400"/>
              </a:spcBef>
              <a:spcAft>
                <a:spcPts val="0"/>
              </a:spcAft>
              <a:buClr>
                <a:srgbClr val="888888"/>
              </a:buClr>
              <a:buSzPts val="1500"/>
              <a:buNone/>
              <a:defRPr sz="1500">
                <a:solidFill>
                  <a:srgbClr val="888888"/>
                </a:solidFill>
              </a:defRPr>
            </a:lvl2pPr>
            <a:lvl3pPr marL="1371600" lvl="2" indent="-228600" algn="l">
              <a:lnSpc>
                <a:spcPct val="90000"/>
              </a:lnSpc>
              <a:spcBef>
                <a:spcPts val="400"/>
              </a:spcBef>
              <a:spcAft>
                <a:spcPts val="0"/>
              </a:spcAft>
              <a:buClr>
                <a:srgbClr val="888888"/>
              </a:buClr>
              <a:buSzPts val="1400"/>
              <a:buNone/>
              <a:defRPr sz="1400">
                <a:solidFill>
                  <a:srgbClr val="888888"/>
                </a:solidFill>
              </a:defRPr>
            </a:lvl3pPr>
            <a:lvl4pPr marL="1828800" lvl="3" indent="-228600" algn="l">
              <a:lnSpc>
                <a:spcPct val="90000"/>
              </a:lnSpc>
              <a:spcBef>
                <a:spcPts val="400"/>
              </a:spcBef>
              <a:spcAft>
                <a:spcPts val="0"/>
              </a:spcAft>
              <a:buClr>
                <a:srgbClr val="888888"/>
              </a:buClr>
              <a:buSzPts val="1200"/>
              <a:buNone/>
              <a:defRPr sz="1200">
                <a:solidFill>
                  <a:srgbClr val="888888"/>
                </a:solidFill>
              </a:defRPr>
            </a:lvl4pPr>
            <a:lvl5pPr marL="2286000" lvl="4" indent="-228600" algn="l">
              <a:lnSpc>
                <a:spcPct val="90000"/>
              </a:lnSpc>
              <a:spcBef>
                <a:spcPts val="400"/>
              </a:spcBef>
              <a:spcAft>
                <a:spcPts val="0"/>
              </a:spcAft>
              <a:buClr>
                <a:srgbClr val="888888"/>
              </a:buClr>
              <a:buSzPts val="1200"/>
              <a:buNone/>
              <a:defRPr sz="1200">
                <a:solidFill>
                  <a:srgbClr val="888888"/>
                </a:solidFill>
              </a:defRPr>
            </a:lvl5pPr>
            <a:lvl6pPr marL="2743200" lvl="5" indent="-228600" algn="l">
              <a:lnSpc>
                <a:spcPct val="90000"/>
              </a:lnSpc>
              <a:spcBef>
                <a:spcPts val="400"/>
              </a:spcBef>
              <a:spcAft>
                <a:spcPts val="0"/>
              </a:spcAft>
              <a:buClr>
                <a:srgbClr val="888888"/>
              </a:buClr>
              <a:buSzPts val="1200"/>
              <a:buNone/>
              <a:defRPr sz="1200">
                <a:solidFill>
                  <a:srgbClr val="888888"/>
                </a:solidFill>
              </a:defRPr>
            </a:lvl6pPr>
            <a:lvl7pPr marL="3200400" lvl="6" indent="-228600" algn="l">
              <a:lnSpc>
                <a:spcPct val="90000"/>
              </a:lnSpc>
              <a:spcBef>
                <a:spcPts val="400"/>
              </a:spcBef>
              <a:spcAft>
                <a:spcPts val="0"/>
              </a:spcAft>
              <a:buClr>
                <a:srgbClr val="888888"/>
              </a:buClr>
              <a:buSzPts val="1200"/>
              <a:buNone/>
              <a:defRPr sz="1200">
                <a:solidFill>
                  <a:srgbClr val="888888"/>
                </a:solidFill>
              </a:defRPr>
            </a:lvl7pPr>
            <a:lvl8pPr marL="3657600" lvl="7" indent="-228600" algn="l">
              <a:lnSpc>
                <a:spcPct val="90000"/>
              </a:lnSpc>
              <a:spcBef>
                <a:spcPts val="400"/>
              </a:spcBef>
              <a:spcAft>
                <a:spcPts val="0"/>
              </a:spcAft>
              <a:buClr>
                <a:srgbClr val="888888"/>
              </a:buClr>
              <a:buSzPts val="1200"/>
              <a:buNone/>
              <a:defRPr sz="1200">
                <a:solidFill>
                  <a:srgbClr val="888888"/>
                </a:solidFill>
              </a:defRPr>
            </a:lvl8pPr>
            <a:lvl9pPr marL="4114800" lvl="8" indent="-228600" algn="l">
              <a:lnSpc>
                <a:spcPct val="90000"/>
              </a:lnSpc>
              <a:spcBef>
                <a:spcPts val="400"/>
              </a:spcBef>
              <a:spcAft>
                <a:spcPts val="0"/>
              </a:spcAft>
              <a:buClr>
                <a:srgbClr val="888888"/>
              </a:buClr>
              <a:buSzPts val="1200"/>
              <a:buNone/>
              <a:defRPr sz="1200">
                <a:solidFill>
                  <a:srgbClr val="888888"/>
                </a:solidFill>
              </a:defRPr>
            </a:lvl9pPr>
          </a:lstStyle>
          <a:p/>
        </p:txBody>
      </p:sp>
      <p:sp>
        <p:nvSpPr>
          <p:cNvPr id="22" name="Shape 61"/>
          <p:cNvSpPr txBox="1"/>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3" name="Shape 62"/>
          <p:cNvSpPr txBox="1"/>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4" name="Shape 63"/>
          <p:cNvSpPr txBox="1"/>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CN"/>
            </a:fld>
            <a:endParaRPr lang="zh-C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cSld name="TWO_OBJECTS">
    <p:spTree>
      <p:nvGrpSpPr>
        <p:cNvPr id="25" name=""/>
        <p:cNvGrpSpPr/>
        <p:nvPr/>
      </p:nvGrpSpPr>
      <p:grpSpPr>
        <a:xfrm>
          <a:off x="0" y="0"/>
          <a:ext cx="0" cy="0"/>
          <a:chOff x="0" y="0"/>
          <a:chExt cx="0" cy="0"/>
        </a:xfrm>
      </p:grpSpPr>
      <p:sp>
        <p:nvSpPr>
          <p:cNvPr id="26" name="Shape 9"/>
          <p:cNvSpPr txBox="1"/>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7" name="Shape 10"/>
          <p:cNvSpPr txBox="1"/>
          <p:nvPr>
            <p:ph type="body" idx="1"/>
          </p:nvPr>
        </p:nvSpPr>
        <p:spPr>
          <a:xfrm>
            <a:off x="628650" y="1369219"/>
            <a:ext cx="3886200" cy="3263504"/>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p:txBody>
      </p:sp>
      <p:sp>
        <p:nvSpPr>
          <p:cNvPr id="28" name="Shape 11"/>
          <p:cNvSpPr txBox="1"/>
          <p:nvPr>
            <p:ph type="body" idx="2"/>
          </p:nvPr>
        </p:nvSpPr>
        <p:spPr>
          <a:xfrm>
            <a:off x="4629150" y="1369219"/>
            <a:ext cx="3886200" cy="3263504"/>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p:txBody>
      </p:sp>
      <p:sp>
        <p:nvSpPr>
          <p:cNvPr id="29" name="Shape 12"/>
          <p:cNvSpPr txBox="1"/>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0" name="Shape 13"/>
          <p:cNvSpPr txBox="1"/>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1" name="Shape 14"/>
          <p:cNvSpPr txBox="1"/>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CN"/>
            </a:fld>
            <a:endParaRPr lang="zh-C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cSld name="TWO_OBJECTS_WITH_TEXT">
    <p:spTree>
      <p:nvGrpSpPr>
        <p:cNvPr id="32" name=""/>
        <p:cNvGrpSpPr/>
        <p:nvPr/>
      </p:nvGrpSpPr>
      <p:grpSpPr>
        <a:xfrm>
          <a:off x="0" y="0"/>
          <a:ext cx="0" cy="0"/>
          <a:chOff x="0" y="0"/>
          <a:chExt cx="0" cy="0"/>
        </a:xfrm>
      </p:grpSpPr>
      <p:sp>
        <p:nvSpPr>
          <p:cNvPr id="33" name="Shape 35"/>
          <p:cNvSpPr txBox="1"/>
          <p:nvPr>
            <p:ph type="title"/>
          </p:nvPr>
        </p:nvSpPr>
        <p:spPr>
          <a:xfrm>
            <a:off x="629841" y="273844"/>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34" name="Shape 36"/>
          <p:cNvSpPr txBox="1"/>
          <p:nvPr>
            <p:ph type="body" idx="1"/>
          </p:nvPr>
        </p:nvSpPr>
        <p:spPr>
          <a:xfrm>
            <a:off x="629841" y="1260872"/>
            <a:ext cx="3868340" cy="617934"/>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800"/>
              </a:spcBef>
              <a:spcAft>
                <a:spcPts val="0"/>
              </a:spcAft>
              <a:buClr>
                <a:schemeClr val="dk1"/>
              </a:buClr>
              <a:buSzPts val="1800"/>
              <a:buNone/>
              <a:defRPr sz="1800" b="1"/>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p:txBody>
      </p:sp>
      <p:sp>
        <p:nvSpPr>
          <p:cNvPr id="35" name="Shape 37"/>
          <p:cNvSpPr txBox="1"/>
          <p:nvPr>
            <p:ph type="body" idx="2"/>
          </p:nvPr>
        </p:nvSpPr>
        <p:spPr>
          <a:xfrm>
            <a:off x="629841" y="1878806"/>
            <a:ext cx="3868340" cy="2763441"/>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p:txBody>
      </p:sp>
      <p:sp>
        <p:nvSpPr>
          <p:cNvPr id="36" name="Shape 38"/>
          <p:cNvSpPr txBox="1"/>
          <p:nvPr>
            <p:ph type="body" idx="3"/>
          </p:nvPr>
        </p:nvSpPr>
        <p:spPr>
          <a:xfrm>
            <a:off x="4629150" y="1260872"/>
            <a:ext cx="3887391" cy="617934"/>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800"/>
              </a:spcBef>
              <a:spcAft>
                <a:spcPts val="0"/>
              </a:spcAft>
              <a:buClr>
                <a:schemeClr val="dk1"/>
              </a:buClr>
              <a:buSzPts val="1800"/>
              <a:buNone/>
              <a:defRPr sz="1800" b="1"/>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p:txBody>
      </p:sp>
      <p:sp>
        <p:nvSpPr>
          <p:cNvPr id="37" name="Shape 39"/>
          <p:cNvSpPr txBox="1"/>
          <p:nvPr>
            <p:ph type="body" idx="4"/>
          </p:nvPr>
        </p:nvSpPr>
        <p:spPr>
          <a:xfrm>
            <a:off x="4629150" y="1878806"/>
            <a:ext cx="3887391" cy="2763441"/>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p:txBody>
      </p:sp>
      <p:sp>
        <p:nvSpPr>
          <p:cNvPr id="38" name="Shape 40"/>
          <p:cNvSpPr txBox="1"/>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9" name="Shape 41"/>
          <p:cNvSpPr txBox="1"/>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40" name="Shape 42"/>
          <p:cNvSpPr txBox="1"/>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CN"/>
            </a:fld>
            <a:endParaRPr lang="zh-C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LE_ONLY">
    <p:spTree>
      <p:nvGrpSpPr>
        <p:cNvPr id="41" name=""/>
        <p:cNvGrpSpPr/>
        <p:nvPr/>
      </p:nvGrpSpPr>
      <p:grpSpPr>
        <a:xfrm>
          <a:off x="0" y="0"/>
          <a:ext cx="0" cy="0"/>
          <a:chOff x="0" y="0"/>
          <a:chExt cx="0" cy="0"/>
        </a:xfrm>
      </p:grpSpPr>
      <p:sp>
        <p:nvSpPr>
          <p:cNvPr id="42" name="Shape 20"/>
          <p:cNvSpPr txBox="1"/>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43" name="Shape 21"/>
          <p:cNvSpPr txBox="1"/>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44" name="Shape 22"/>
          <p:cNvSpPr txBox="1"/>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45" name="Shape 23"/>
          <p:cNvSpPr txBox="1"/>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CN"/>
            </a:fld>
            <a:endParaRPr lang="zh-C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46" name=""/>
        <p:cNvGrpSpPr/>
        <p:nvPr/>
      </p:nvGrpSpPr>
      <p:grpSpPr>
        <a:xfrm>
          <a:off x="0" y="0"/>
          <a:ext cx="0" cy="0"/>
          <a:chOff x="0" y="0"/>
          <a:chExt cx="0" cy="0"/>
        </a:xfrm>
      </p:grpSpPr>
      <p:sp>
        <p:nvSpPr>
          <p:cNvPr id="47" name="Shape 6"/>
          <p:cNvSpPr txBox="1"/>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48" name="Shape 7"/>
          <p:cNvSpPr txBox="1"/>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49" name="Shape 8"/>
          <p:cNvSpPr txBox="1"/>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CN"/>
            </a:fld>
            <a:endParaRPr lang="zh-C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cSld name="OBJECT_WITH_CAPTION_TEXT">
    <p:spTree>
      <p:nvGrpSpPr>
        <p:cNvPr id="50" name=""/>
        <p:cNvGrpSpPr/>
        <p:nvPr/>
      </p:nvGrpSpPr>
      <p:grpSpPr>
        <a:xfrm>
          <a:off x="0" y="0"/>
          <a:ext cx="0" cy="0"/>
          <a:chOff x="0" y="0"/>
          <a:chExt cx="0" cy="0"/>
        </a:xfrm>
      </p:grpSpPr>
      <p:sp>
        <p:nvSpPr>
          <p:cNvPr id="51" name="Shape 43"/>
          <p:cNvSpPr txBox="1"/>
          <p:nvPr>
            <p:ph type="title"/>
          </p:nvPr>
        </p:nvSpPr>
        <p:spPr>
          <a:xfrm>
            <a:off x="629841" y="342900"/>
            <a:ext cx="2949178" cy="120015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400"/>
              <a:buFont typeface="Arial" panose="020B0604020202020204"/>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52" name="Shape 44"/>
          <p:cNvSpPr txBox="1"/>
          <p:nvPr>
            <p:ph type="body" idx="1"/>
          </p:nvPr>
        </p:nvSpPr>
        <p:spPr>
          <a:xfrm>
            <a:off x="3887391" y="740569"/>
            <a:ext cx="4629150" cy="3655219"/>
          </a:xfrm>
          <a:prstGeom prst="rect">
            <a:avLst/>
          </a:prstGeom>
          <a:noFill/>
          <a:ln>
            <a:noFill/>
          </a:ln>
        </p:spPr>
        <p:txBody>
          <a:bodyPr spcFirstLastPara="1" wrap="square" lIns="68575" tIns="34275" rIns="68575" bIns="34275" anchor="t" anchorCtr="0">
            <a:normAutofit/>
          </a:bodyPr>
          <a:lstStyle>
            <a:lvl1pPr marL="457200" lvl="0" indent="-381000" algn="l">
              <a:lnSpc>
                <a:spcPct val="90000"/>
              </a:lnSpc>
              <a:spcBef>
                <a:spcPts val="800"/>
              </a:spcBef>
              <a:spcAft>
                <a:spcPts val="0"/>
              </a:spcAft>
              <a:buClr>
                <a:schemeClr val="dk1"/>
              </a:buClr>
              <a:buSzPts val="2400"/>
              <a:buChar char="•"/>
              <a:defRPr sz="2400"/>
            </a:lvl1pPr>
            <a:lvl2pPr marL="914400" lvl="1" indent="-361950" algn="l">
              <a:lnSpc>
                <a:spcPct val="90000"/>
              </a:lnSpc>
              <a:spcBef>
                <a:spcPts val="400"/>
              </a:spcBef>
              <a:spcAft>
                <a:spcPts val="0"/>
              </a:spcAft>
              <a:buClr>
                <a:schemeClr val="dk1"/>
              </a:buClr>
              <a:buSzPts val="2100"/>
              <a:buChar char="•"/>
              <a:defRPr sz="2100"/>
            </a:lvl2pPr>
            <a:lvl3pPr marL="1371600" lvl="2" indent="-342900" algn="l">
              <a:lnSpc>
                <a:spcPct val="90000"/>
              </a:lnSpc>
              <a:spcBef>
                <a:spcPts val="400"/>
              </a:spcBef>
              <a:spcAft>
                <a:spcPts val="0"/>
              </a:spcAft>
              <a:buClr>
                <a:schemeClr val="dk1"/>
              </a:buClr>
              <a:buSzPts val="1800"/>
              <a:buChar char="•"/>
              <a:defRPr sz="1800"/>
            </a:lvl3pPr>
            <a:lvl4pPr marL="1828800" lvl="3" indent="-323850" algn="l">
              <a:lnSpc>
                <a:spcPct val="90000"/>
              </a:lnSpc>
              <a:spcBef>
                <a:spcPts val="400"/>
              </a:spcBef>
              <a:spcAft>
                <a:spcPts val="0"/>
              </a:spcAft>
              <a:buClr>
                <a:schemeClr val="dk1"/>
              </a:buClr>
              <a:buSzPts val="1500"/>
              <a:buChar char="•"/>
              <a:defRPr sz="1500"/>
            </a:lvl4pPr>
            <a:lvl5pPr marL="2286000" lvl="4" indent="-323850" algn="l">
              <a:lnSpc>
                <a:spcPct val="90000"/>
              </a:lnSpc>
              <a:spcBef>
                <a:spcPts val="400"/>
              </a:spcBef>
              <a:spcAft>
                <a:spcPts val="0"/>
              </a:spcAft>
              <a:buClr>
                <a:schemeClr val="dk1"/>
              </a:buClr>
              <a:buSzPts val="1500"/>
              <a:buChar char="•"/>
              <a:defRPr sz="1500"/>
            </a:lvl5pPr>
            <a:lvl6pPr marL="2743200" lvl="5" indent="-323850" algn="l">
              <a:lnSpc>
                <a:spcPct val="90000"/>
              </a:lnSpc>
              <a:spcBef>
                <a:spcPts val="400"/>
              </a:spcBef>
              <a:spcAft>
                <a:spcPts val="0"/>
              </a:spcAft>
              <a:buClr>
                <a:schemeClr val="dk1"/>
              </a:buClr>
              <a:buSzPts val="1500"/>
              <a:buChar char="•"/>
              <a:defRPr sz="1500"/>
            </a:lvl6pPr>
            <a:lvl7pPr marL="3200400" lvl="6" indent="-323850" algn="l">
              <a:lnSpc>
                <a:spcPct val="90000"/>
              </a:lnSpc>
              <a:spcBef>
                <a:spcPts val="400"/>
              </a:spcBef>
              <a:spcAft>
                <a:spcPts val="0"/>
              </a:spcAft>
              <a:buClr>
                <a:schemeClr val="dk1"/>
              </a:buClr>
              <a:buSzPts val="1500"/>
              <a:buChar char="•"/>
              <a:defRPr sz="1500"/>
            </a:lvl7pPr>
            <a:lvl8pPr marL="3657600" lvl="7" indent="-323850" algn="l">
              <a:lnSpc>
                <a:spcPct val="90000"/>
              </a:lnSpc>
              <a:spcBef>
                <a:spcPts val="400"/>
              </a:spcBef>
              <a:spcAft>
                <a:spcPts val="0"/>
              </a:spcAft>
              <a:buClr>
                <a:schemeClr val="dk1"/>
              </a:buClr>
              <a:buSzPts val="1500"/>
              <a:buChar char="•"/>
              <a:defRPr sz="1500"/>
            </a:lvl8pPr>
            <a:lvl9pPr marL="4114800" lvl="8" indent="-323850" algn="l">
              <a:lnSpc>
                <a:spcPct val="90000"/>
              </a:lnSpc>
              <a:spcBef>
                <a:spcPts val="400"/>
              </a:spcBef>
              <a:spcAft>
                <a:spcPts val="0"/>
              </a:spcAft>
              <a:buClr>
                <a:schemeClr val="dk1"/>
              </a:buClr>
              <a:buSzPts val="1500"/>
              <a:buChar char="•"/>
              <a:defRPr sz="1500"/>
            </a:lvl9pPr>
          </a:lstStyle>
          <a:p/>
        </p:txBody>
      </p:sp>
      <p:sp>
        <p:nvSpPr>
          <p:cNvPr id="53" name="Shape 45"/>
          <p:cNvSpPr txBox="1"/>
          <p:nvPr>
            <p:ph type="body" idx="2"/>
          </p:nvPr>
        </p:nvSpPr>
        <p:spPr>
          <a:xfrm>
            <a:off x="629841" y="1543050"/>
            <a:ext cx="2949178" cy="2858691"/>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chemeClr val="dk1"/>
              </a:buClr>
              <a:buSzPts val="1200"/>
              <a:buNone/>
              <a:defRPr sz="1200"/>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p:txBody>
      </p:sp>
      <p:sp>
        <p:nvSpPr>
          <p:cNvPr id="54" name="Shape 46"/>
          <p:cNvSpPr txBox="1"/>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55" name="Shape 47"/>
          <p:cNvSpPr txBox="1"/>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56" name="Shape 48"/>
          <p:cNvSpPr txBox="1"/>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CN"/>
            </a:fld>
            <a:endParaRPr lang="zh-C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cSld name="PICTURE_WITH_CAPTION_TEXT">
    <p:spTree>
      <p:nvGrpSpPr>
        <p:cNvPr id="57" name=""/>
        <p:cNvGrpSpPr/>
        <p:nvPr/>
      </p:nvGrpSpPr>
      <p:grpSpPr>
        <a:xfrm>
          <a:off x="0" y="0"/>
          <a:ext cx="0" cy="0"/>
          <a:chOff x="0" y="0"/>
          <a:chExt cx="0" cy="0"/>
        </a:xfrm>
      </p:grpSpPr>
      <p:sp>
        <p:nvSpPr>
          <p:cNvPr id="58" name="Shape 24"/>
          <p:cNvSpPr txBox="1"/>
          <p:nvPr>
            <p:ph type="title"/>
          </p:nvPr>
        </p:nvSpPr>
        <p:spPr>
          <a:xfrm>
            <a:off x="629841" y="342900"/>
            <a:ext cx="2949178" cy="120015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400"/>
              <a:buFont typeface="Arial" panose="020B0604020202020204"/>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59" name="Shape 25"/>
          <p:cNvSpPr/>
          <p:nvPr>
            <p:ph type="pic" idx="2"/>
          </p:nvPr>
        </p:nvSpPr>
        <p:spPr>
          <a:xfrm>
            <a:off x="3887391" y="740569"/>
            <a:ext cx="4629150" cy="3655219"/>
          </a:xfrm>
          <a:prstGeom prst="rect">
            <a:avLst/>
          </a:prstGeom>
          <a:noFill/>
          <a:ln>
            <a:noFill/>
          </a:ln>
        </p:spPr>
        <p:txBody>
          <a:bodyPr/>
          <a:p/>
        </p:txBody>
      </p:sp>
      <p:sp>
        <p:nvSpPr>
          <p:cNvPr id="60" name="Shape 26"/>
          <p:cNvSpPr txBox="1"/>
          <p:nvPr>
            <p:ph type="body" idx="1"/>
          </p:nvPr>
        </p:nvSpPr>
        <p:spPr>
          <a:xfrm>
            <a:off x="629841" y="1543050"/>
            <a:ext cx="2949178" cy="2858691"/>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chemeClr val="dk1"/>
              </a:buClr>
              <a:buSzPts val="1200"/>
              <a:buNone/>
              <a:defRPr sz="1200"/>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p:txBody>
      </p:sp>
      <p:sp>
        <p:nvSpPr>
          <p:cNvPr id="61" name="Shape 27"/>
          <p:cNvSpPr txBox="1"/>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2" name="Shape 28"/>
          <p:cNvSpPr txBox="1"/>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3" name="Shape 29"/>
          <p:cNvSpPr txBox="1"/>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CN"/>
            </a:fld>
            <a:endParaRPr lang="zh-CN"/>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2" name="Shape 1"/>
          <p:cNvSpPr txBox="1"/>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chemeClr val="dk1"/>
              </a:buClr>
              <a:buSzPts val="3300"/>
              <a:buFont typeface="Arial" panose="020B0604020202020204"/>
              <a:buNone/>
              <a:defRPr sz="33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sp>
        <p:nvSpPr>
          <p:cNvPr id="3" name="Shape 2"/>
          <p:cNvSpPr txBox="1"/>
          <p:nvPr>
            <p:ph type="body" idx="1"/>
          </p:nvPr>
        </p:nvSpPr>
        <p:spPr>
          <a:xfrm>
            <a:off x="628650" y="1369219"/>
            <a:ext cx="7886700" cy="3263504"/>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90000"/>
              </a:lnSpc>
              <a:spcBef>
                <a:spcPts val="800"/>
              </a:spcBef>
              <a:spcAft>
                <a:spcPts val="0"/>
              </a:spcAft>
              <a:buClr>
                <a:schemeClr val="dk1"/>
              </a:buClr>
              <a:buSzPts val="2100"/>
              <a:buFont typeface="Arial" panose="020B0604020202020204"/>
              <a:buChar char="•"/>
              <a:defRPr sz="21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L="914400" marR="0" lvl="1" indent="-342900" algn="l" rtl="0">
              <a:lnSpc>
                <a:spcPct val="90000"/>
              </a:lnSpc>
              <a:spcBef>
                <a:spcPts val="400"/>
              </a:spcBef>
              <a:spcAft>
                <a:spcPts val="0"/>
              </a:spcAft>
              <a:buClr>
                <a:schemeClr val="dk1"/>
              </a:buClr>
              <a:buSzPts val="1800"/>
              <a:buFont typeface="Arial" panose="020B0604020202020204"/>
              <a:buChar char="•"/>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L="1371600" marR="0" lvl="2" indent="-323850" algn="l" rtl="0">
              <a:lnSpc>
                <a:spcPct val="90000"/>
              </a:lnSpc>
              <a:spcBef>
                <a:spcPts val="400"/>
              </a:spcBef>
              <a:spcAft>
                <a:spcPts val="0"/>
              </a:spcAft>
              <a:buClr>
                <a:schemeClr val="dk1"/>
              </a:buClr>
              <a:buSzPts val="1500"/>
              <a:buFont typeface="Arial" panose="020B0604020202020204"/>
              <a:buChar char="•"/>
              <a:defRPr sz="15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L="1828800" marR="0" lvl="3" indent="-317500" algn="l" rtl="0">
              <a:lnSpc>
                <a:spcPct val="90000"/>
              </a:lnSpc>
              <a:spcBef>
                <a:spcPts val="400"/>
              </a:spcBef>
              <a:spcAft>
                <a:spcPts val="0"/>
              </a:spcAft>
              <a:buClr>
                <a:schemeClr val="dk1"/>
              </a:buClr>
              <a:buSzPts val="1400"/>
              <a:buFont typeface="Arial" panose="020B0604020202020204"/>
              <a:buChar char="•"/>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L="2286000" marR="0" lvl="4" indent="-317500" algn="l" rtl="0">
              <a:lnSpc>
                <a:spcPct val="90000"/>
              </a:lnSpc>
              <a:spcBef>
                <a:spcPts val="400"/>
              </a:spcBef>
              <a:spcAft>
                <a:spcPts val="0"/>
              </a:spcAft>
              <a:buClr>
                <a:schemeClr val="dk1"/>
              </a:buClr>
              <a:buSzPts val="1400"/>
              <a:buFont typeface="Arial" panose="020B0604020202020204"/>
              <a:buChar char="•"/>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L="2743200" marR="0" lvl="5" indent="-317500" algn="l" rtl="0">
              <a:lnSpc>
                <a:spcPct val="90000"/>
              </a:lnSpc>
              <a:spcBef>
                <a:spcPts val="400"/>
              </a:spcBef>
              <a:spcAft>
                <a:spcPts val="0"/>
              </a:spcAft>
              <a:buClr>
                <a:schemeClr val="dk1"/>
              </a:buClr>
              <a:buSzPts val="1400"/>
              <a:buFont typeface="Arial" panose="020B0604020202020204"/>
              <a:buChar char="•"/>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L="3200400" marR="0" lvl="6" indent="-317500" algn="l" rtl="0">
              <a:lnSpc>
                <a:spcPct val="90000"/>
              </a:lnSpc>
              <a:spcBef>
                <a:spcPts val="400"/>
              </a:spcBef>
              <a:spcAft>
                <a:spcPts val="0"/>
              </a:spcAft>
              <a:buClr>
                <a:schemeClr val="dk1"/>
              </a:buClr>
              <a:buSzPts val="1400"/>
              <a:buFont typeface="Arial" panose="020B0604020202020204"/>
              <a:buChar char="•"/>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L="3657600" marR="0" lvl="7" indent="-317500" algn="l" rtl="0">
              <a:lnSpc>
                <a:spcPct val="90000"/>
              </a:lnSpc>
              <a:spcBef>
                <a:spcPts val="400"/>
              </a:spcBef>
              <a:spcAft>
                <a:spcPts val="0"/>
              </a:spcAft>
              <a:buClr>
                <a:schemeClr val="dk1"/>
              </a:buClr>
              <a:buSzPts val="1400"/>
              <a:buFont typeface="Arial" panose="020B0604020202020204"/>
              <a:buChar char="•"/>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L="4114800" marR="0" lvl="8" indent="-317500" algn="l" rtl="0">
              <a:lnSpc>
                <a:spcPct val="90000"/>
              </a:lnSpc>
              <a:spcBef>
                <a:spcPts val="400"/>
              </a:spcBef>
              <a:spcAft>
                <a:spcPts val="0"/>
              </a:spcAft>
              <a:buClr>
                <a:schemeClr val="dk1"/>
              </a:buClr>
              <a:buSzPts val="1400"/>
              <a:buFont typeface="Arial" panose="020B0604020202020204"/>
              <a:buChar char="•"/>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p:txBody>
      </p:sp>
      <p:sp>
        <p:nvSpPr>
          <p:cNvPr id="4" name="Shape 3"/>
          <p:cNvSpPr txBox="1"/>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900" b="0" i="0" u="none" strike="noStrike" cap="none">
                <a:solidFill>
                  <a:srgbClr val="888888"/>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100"/>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100"/>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100"/>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100"/>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100"/>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100"/>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100"/>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100"/>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p:txBody>
      </p:sp>
      <p:sp>
        <p:nvSpPr>
          <p:cNvPr id="5" name="Shape 4"/>
          <p:cNvSpPr txBox="1"/>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100"/>
              <a:buNone/>
              <a:defRPr sz="900" b="0" i="0" u="none" strike="noStrike" cap="none">
                <a:solidFill>
                  <a:srgbClr val="888888"/>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100"/>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100"/>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100"/>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100"/>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100"/>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100"/>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100"/>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100"/>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p:txBody>
      </p:sp>
      <p:sp>
        <p:nvSpPr>
          <p:cNvPr id="6" name="Shape 5"/>
          <p:cNvSpPr txBox="1"/>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888888"/>
                </a:solidFill>
                <a:latin typeface="Arial" panose="020B0604020202020204"/>
                <a:ea typeface="Arial" panose="020B0604020202020204"/>
                <a:cs typeface="Arial" panose="020B0604020202020204"/>
                <a:sym typeface="Arial" panose="020B0604020202020204"/>
              </a:defRPr>
            </a:lvl1pPr>
            <a:lvl2pPr marL="0" marR="0" lvl="1" indent="0" algn="r" rtl="0">
              <a:spcBef>
                <a:spcPts val="0"/>
              </a:spcBef>
              <a:buNone/>
              <a:defRPr sz="900" b="0" i="0" u="none" strike="noStrike" cap="none">
                <a:solidFill>
                  <a:srgbClr val="888888"/>
                </a:solidFill>
                <a:latin typeface="Arial" panose="020B0604020202020204"/>
                <a:ea typeface="Arial" panose="020B0604020202020204"/>
                <a:cs typeface="Arial" panose="020B0604020202020204"/>
                <a:sym typeface="Arial" panose="020B0604020202020204"/>
              </a:defRPr>
            </a:lvl2pPr>
            <a:lvl3pPr marL="0" marR="0" lvl="2" indent="0" algn="r" rtl="0">
              <a:spcBef>
                <a:spcPts val="0"/>
              </a:spcBef>
              <a:buNone/>
              <a:defRPr sz="900" b="0" i="0" u="none" strike="noStrike" cap="none">
                <a:solidFill>
                  <a:srgbClr val="888888"/>
                </a:solidFill>
                <a:latin typeface="Arial" panose="020B0604020202020204"/>
                <a:ea typeface="Arial" panose="020B0604020202020204"/>
                <a:cs typeface="Arial" panose="020B0604020202020204"/>
                <a:sym typeface="Arial" panose="020B0604020202020204"/>
              </a:defRPr>
            </a:lvl3pPr>
            <a:lvl4pPr marL="0" marR="0" lvl="3" indent="0" algn="r" rtl="0">
              <a:spcBef>
                <a:spcPts val="0"/>
              </a:spcBef>
              <a:buNone/>
              <a:defRPr sz="900" b="0" i="0" u="none" strike="noStrike" cap="none">
                <a:solidFill>
                  <a:srgbClr val="888888"/>
                </a:solidFill>
                <a:latin typeface="Arial" panose="020B0604020202020204"/>
                <a:ea typeface="Arial" panose="020B0604020202020204"/>
                <a:cs typeface="Arial" panose="020B0604020202020204"/>
                <a:sym typeface="Arial" panose="020B0604020202020204"/>
              </a:defRPr>
            </a:lvl4pPr>
            <a:lvl5pPr marL="0" marR="0" lvl="4" indent="0" algn="r" rtl="0">
              <a:spcBef>
                <a:spcPts val="0"/>
              </a:spcBef>
              <a:buNone/>
              <a:defRPr sz="900" b="0" i="0" u="none" strike="noStrike" cap="none">
                <a:solidFill>
                  <a:srgbClr val="888888"/>
                </a:solidFill>
                <a:latin typeface="Arial" panose="020B0604020202020204"/>
                <a:ea typeface="Arial" panose="020B0604020202020204"/>
                <a:cs typeface="Arial" panose="020B0604020202020204"/>
                <a:sym typeface="Arial" panose="020B0604020202020204"/>
              </a:defRPr>
            </a:lvl5pPr>
            <a:lvl6pPr marL="0" marR="0" lvl="5" indent="0" algn="r" rtl="0">
              <a:spcBef>
                <a:spcPts val="0"/>
              </a:spcBef>
              <a:buNone/>
              <a:defRPr sz="900" b="0" i="0" u="none" strike="noStrike" cap="none">
                <a:solidFill>
                  <a:srgbClr val="888888"/>
                </a:solidFill>
                <a:latin typeface="Arial" panose="020B0604020202020204"/>
                <a:ea typeface="Arial" panose="020B0604020202020204"/>
                <a:cs typeface="Arial" panose="020B0604020202020204"/>
                <a:sym typeface="Arial" panose="020B0604020202020204"/>
              </a:defRPr>
            </a:lvl6pPr>
            <a:lvl7pPr marL="0" marR="0" lvl="6" indent="0" algn="r" rtl="0">
              <a:spcBef>
                <a:spcPts val="0"/>
              </a:spcBef>
              <a:buNone/>
              <a:defRPr sz="900" b="0" i="0" u="none" strike="noStrike" cap="none">
                <a:solidFill>
                  <a:srgbClr val="888888"/>
                </a:solidFill>
                <a:latin typeface="Arial" panose="020B0604020202020204"/>
                <a:ea typeface="Arial" panose="020B0604020202020204"/>
                <a:cs typeface="Arial" panose="020B0604020202020204"/>
                <a:sym typeface="Arial" panose="020B0604020202020204"/>
              </a:defRPr>
            </a:lvl7pPr>
            <a:lvl8pPr marL="0" marR="0" lvl="7" indent="0" algn="r" rtl="0">
              <a:spcBef>
                <a:spcPts val="0"/>
              </a:spcBef>
              <a:buNone/>
              <a:defRPr sz="900" b="0" i="0" u="none" strike="noStrike" cap="none">
                <a:solidFill>
                  <a:srgbClr val="888888"/>
                </a:solidFill>
                <a:latin typeface="Arial" panose="020B0604020202020204"/>
                <a:ea typeface="Arial" panose="020B0604020202020204"/>
                <a:cs typeface="Arial" panose="020B0604020202020204"/>
                <a:sym typeface="Arial" panose="020B0604020202020204"/>
              </a:defRPr>
            </a:lvl8pPr>
            <a:lvl9pPr marL="0" marR="0" lvl="8" indent="0" algn="r" rtl="0">
              <a:spcBef>
                <a:spcPts val="0"/>
              </a:spcBef>
              <a:buNone/>
              <a:defRPr sz="900" b="0" i="0" u="none" strike="noStrike" cap="none">
                <a:solidFill>
                  <a:srgbClr val="888888"/>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zh-CN"/>
            </a:fld>
            <a:endParaRPr lang="zh-CN"/>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alpha val="100000"/>
          </a:srgbClr>
        </a:solidFill>
        <a:effectLst/>
      </p:bgPr>
    </p:bg>
    <p:spTree>
      <p:nvGrpSpPr>
        <p:cNvPr id="7" name=""/>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61"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12.xml"/><Relationship Id="rId2" Type="http://schemas.openxmlformats.org/officeDocument/2006/relationships/image" Target="../media/image2.pn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2.xml"/><Relationship Id="rId1" Type="http://schemas.openxmlformats.org/officeDocument/2006/relationships/image" Target="../media/image3.jpeg"/></Relationships>
</file>

<file path=ppt/slides/_rels/slide11.xml.rels><?xml version="1.0" encoding="UTF-8" standalone="yes"?>
<Relationships xmlns="http://schemas.openxmlformats.org/package/2006/relationships"><Relationship Id="rId9" Type="http://schemas.openxmlformats.org/officeDocument/2006/relationships/notesSlide" Target="../notesSlides/notesSlide11.xml"/><Relationship Id="rId8" Type="http://schemas.openxmlformats.org/officeDocument/2006/relationships/slideLayout" Target="../slideLayouts/slideLayout12.xml"/><Relationship Id="rId7" Type="http://schemas.openxmlformats.org/officeDocument/2006/relationships/image" Target="../media/image52.svg"/><Relationship Id="rId6" Type="http://schemas.openxmlformats.org/officeDocument/2006/relationships/image" Target="../media/image51.png"/><Relationship Id="rId5" Type="http://schemas.openxmlformats.org/officeDocument/2006/relationships/image" Target="../media/image50.svg"/><Relationship Id="rId4" Type="http://schemas.openxmlformats.org/officeDocument/2006/relationships/image" Target="../media/image49.png"/><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image" Target="../media/image3.jpeg"/></Relationships>
</file>

<file path=ppt/slides/_rels/slide12.xml.rels><?xml version="1.0" encoding="UTF-8" standalone="yes"?>
<Relationships xmlns="http://schemas.openxmlformats.org/package/2006/relationships"><Relationship Id="rId9" Type="http://schemas.openxmlformats.org/officeDocument/2006/relationships/slideLayout" Target="../slideLayouts/slideLayout12.xml"/><Relationship Id="rId8" Type="http://schemas.openxmlformats.org/officeDocument/2006/relationships/image" Target="../media/image59.png"/><Relationship Id="rId7" Type="http://schemas.openxmlformats.org/officeDocument/2006/relationships/image" Target="../media/image58.svg"/><Relationship Id="rId6" Type="http://schemas.openxmlformats.org/officeDocument/2006/relationships/image" Target="../media/image57.png"/><Relationship Id="rId5" Type="http://schemas.openxmlformats.org/officeDocument/2006/relationships/image" Target="../media/image56.svg"/><Relationship Id="rId4" Type="http://schemas.openxmlformats.org/officeDocument/2006/relationships/image" Target="../media/image55.png"/><Relationship Id="rId3" Type="http://schemas.openxmlformats.org/officeDocument/2006/relationships/image" Target="../media/image54.svg"/><Relationship Id="rId2" Type="http://schemas.openxmlformats.org/officeDocument/2006/relationships/image" Target="../media/image53.png"/><Relationship Id="rId10" Type="http://schemas.openxmlformats.org/officeDocument/2006/relationships/notesSlide" Target="../notesSlides/notesSlide12.xml"/><Relationship Id="rId1" Type="http://schemas.openxmlformats.org/officeDocument/2006/relationships/image" Target="../media/image3.jpeg"/></Relationships>
</file>

<file path=ppt/slides/_rels/slide13.xml.rels><?xml version="1.0" encoding="UTF-8" standalone="yes"?>
<Relationships xmlns="http://schemas.openxmlformats.org/package/2006/relationships"><Relationship Id="rId9" Type="http://schemas.openxmlformats.org/officeDocument/2006/relationships/image" Target="../media/image65.svg"/><Relationship Id="rId8" Type="http://schemas.openxmlformats.org/officeDocument/2006/relationships/image" Target="../media/image64.png"/><Relationship Id="rId7" Type="http://schemas.openxmlformats.org/officeDocument/2006/relationships/image" Target="../media/image63.svg"/><Relationship Id="rId6" Type="http://schemas.openxmlformats.org/officeDocument/2006/relationships/image" Target="../media/image62.png"/><Relationship Id="rId5" Type="http://schemas.openxmlformats.org/officeDocument/2006/relationships/image" Target="../media/image61.svg"/><Relationship Id="rId4" Type="http://schemas.openxmlformats.org/officeDocument/2006/relationships/image" Target="../media/image60.png"/><Relationship Id="rId3" Type="http://schemas.openxmlformats.org/officeDocument/2006/relationships/image" Target="../media/image20.svg"/><Relationship Id="rId2" Type="http://schemas.openxmlformats.org/officeDocument/2006/relationships/image" Target="../media/image19.png"/><Relationship Id="rId13" Type="http://schemas.openxmlformats.org/officeDocument/2006/relationships/notesSlide" Target="../notesSlides/notesSlide13.xml"/><Relationship Id="rId12" Type="http://schemas.openxmlformats.org/officeDocument/2006/relationships/slideLayout" Target="../slideLayouts/slideLayout12.xml"/><Relationship Id="rId11" Type="http://schemas.openxmlformats.org/officeDocument/2006/relationships/image" Target="../media/image67.svg"/><Relationship Id="rId10" Type="http://schemas.openxmlformats.org/officeDocument/2006/relationships/image" Target="../media/image66.png"/><Relationship Id="rId1" Type="http://schemas.openxmlformats.org/officeDocument/2006/relationships/image" Target="../media/image3.jpeg"/></Relationships>
</file>

<file path=ppt/slides/_rels/slide14.xml.rels><?xml version="1.0" encoding="UTF-8" standalone="yes"?>
<Relationships xmlns="http://schemas.openxmlformats.org/package/2006/relationships"><Relationship Id="rId4" Type="http://schemas.openxmlformats.org/officeDocument/2006/relationships/notesSlide" Target="../notesSlides/notesSlide14.xml"/><Relationship Id="rId3" Type="http://schemas.openxmlformats.org/officeDocument/2006/relationships/slideLayout" Target="../slideLayouts/slideLayout12.xml"/><Relationship Id="rId2" Type="http://schemas.openxmlformats.org/officeDocument/2006/relationships/image" Target="../media/image69.jpeg"/><Relationship Id="rId1" Type="http://schemas.openxmlformats.org/officeDocument/2006/relationships/image" Target="../media/image68.jpeg"/></Relationships>
</file>

<file path=ppt/slides/_rels/slide15.xml.rels><?xml version="1.0" encoding="UTF-8" standalone="yes"?>
<Relationships xmlns="http://schemas.openxmlformats.org/package/2006/relationships"><Relationship Id="rId7" Type="http://schemas.openxmlformats.org/officeDocument/2006/relationships/notesSlide" Target="../notesSlides/notesSlide15.xml"/><Relationship Id="rId6" Type="http://schemas.openxmlformats.org/officeDocument/2006/relationships/slideLayout" Target="../slideLayouts/slideLayout12.xml"/><Relationship Id="rId5" Type="http://schemas.openxmlformats.org/officeDocument/2006/relationships/image" Target="../media/image73.jpeg"/><Relationship Id="rId4" Type="http://schemas.openxmlformats.org/officeDocument/2006/relationships/image" Target="../media/image72.jpeg"/><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image" Target="../media/image3.jpeg"/></Relationships>
</file>

<file path=ppt/slides/_rels/slide16.xml.rels><?xml version="1.0" encoding="UTF-8" standalone="yes"?>
<Relationships xmlns="http://schemas.openxmlformats.org/package/2006/relationships"><Relationship Id="rId6" Type="http://schemas.openxmlformats.org/officeDocument/2006/relationships/notesSlide" Target="../notesSlides/notesSlide16.xml"/><Relationship Id="rId5" Type="http://schemas.openxmlformats.org/officeDocument/2006/relationships/slideLayout" Target="../slideLayouts/slideLayout12.xml"/><Relationship Id="rId4" Type="http://schemas.openxmlformats.org/officeDocument/2006/relationships/image" Target="../media/image77.jpeg"/><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image" Target="../media/image74.jpeg"/></Relationships>
</file>

<file path=ppt/slides/_rels/slide17.xml.rels><?xml version="1.0" encoding="UTF-8" standalone="yes"?>
<Relationships xmlns="http://schemas.openxmlformats.org/package/2006/relationships"><Relationship Id="rId5" Type="http://schemas.openxmlformats.org/officeDocument/2006/relationships/notesSlide" Target="../notesSlides/notesSlide17.xml"/><Relationship Id="rId4" Type="http://schemas.openxmlformats.org/officeDocument/2006/relationships/slideLayout" Target="../slideLayouts/slideLayout12.xml"/><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image" Target="../media/image78.jpeg"/></Relationships>
</file>

<file path=ppt/slides/_rels/slide18.xml.rels><?xml version="1.0" encoding="UTF-8" standalone="yes"?>
<Relationships xmlns="http://schemas.openxmlformats.org/package/2006/relationships"><Relationship Id="rId4" Type="http://schemas.openxmlformats.org/officeDocument/2006/relationships/notesSlide" Target="../notesSlides/notesSlide18.xml"/><Relationship Id="rId3" Type="http://schemas.openxmlformats.org/officeDocument/2006/relationships/slideLayout" Target="../slideLayouts/slideLayout12.xml"/><Relationship Id="rId2" Type="http://schemas.openxmlformats.org/officeDocument/2006/relationships/image" Target="../media/image82.jpeg"/><Relationship Id="rId1" Type="http://schemas.openxmlformats.org/officeDocument/2006/relationships/image" Target="../media/image81.jpe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83.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2.xml"/><Relationship Id="rId1"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2.xml"/><Relationship Id="rId1" Type="http://schemas.openxmlformats.org/officeDocument/2006/relationships/image" Target="../media/image3.jpeg"/></Relationships>
</file>

<file path=ppt/slides/_rels/slide4.xml.rels><?xml version="1.0" encoding="UTF-8" standalone="yes"?>
<Relationships xmlns="http://schemas.openxmlformats.org/package/2006/relationships"><Relationship Id="rId9" Type="http://schemas.openxmlformats.org/officeDocument/2006/relationships/tags" Target="../tags/tag6.xml"/><Relationship Id="rId8" Type="http://schemas.openxmlformats.org/officeDocument/2006/relationships/tags" Target="../tags/tag5.xml"/><Relationship Id="rId7" Type="http://schemas.openxmlformats.org/officeDocument/2006/relationships/tags" Target="../tags/tag4.xml"/><Relationship Id="rId6" Type="http://schemas.openxmlformats.org/officeDocument/2006/relationships/tags" Target="../tags/tag3.xml"/><Relationship Id="rId5" Type="http://schemas.openxmlformats.org/officeDocument/2006/relationships/image" Target="../media/image5.svg"/><Relationship Id="rId4" Type="http://schemas.openxmlformats.org/officeDocument/2006/relationships/image" Target="../media/image4.png"/><Relationship Id="rId3" Type="http://schemas.openxmlformats.org/officeDocument/2006/relationships/tags" Target="../tags/tag2.xml"/><Relationship Id="rId28" Type="http://schemas.openxmlformats.org/officeDocument/2006/relationships/notesSlide" Target="../notesSlides/notesSlide4.xml"/><Relationship Id="rId27" Type="http://schemas.openxmlformats.org/officeDocument/2006/relationships/slideLayout" Target="../slideLayouts/slideLayout12.xml"/><Relationship Id="rId26" Type="http://schemas.openxmlformats.org/officeDocument/2006/relationships/image" Target="../media/image12.png"/><Relationship Id="rId25" Type="http://schemas.openxmlformats.org/officeDocument/2006/relationships/tags" Target="../tags/tag16.xml"/><Relationship Id="rId24" Type="http://schemas.openxmlformats.org/officeDocument/2006/relationships/tags" Target="../tags/tag15.xml"/><Relationship Id="rId23" Type="http://schemas.openxmlformats.org/officeDocument/2006/relationships/image" Target="../media/image11.svg"/><Relationship Id="rId22" Type="http://schemas.openxmlformats.org/officeDocument/2006/relationships/image" Target="../media/image10.png"/><Relationship Id="rId21" Type="http://schemas.openxmlformats.org/officeDocument/2006/relationships/tags" Target="../tags/tag14.xml"/><Relationship Id="rId20" Type="http://schemas.openxmlformats.org/officeDocument/2006/relationships/tags" Target="../tags/tag13.xml"/><Relationship Id="rId2" Type="http://schemas.openxmlformats.org/officeDocument/2006/relationships/tags" Target="../tags/tag1.xml"/><Relationship Id="rId19" Type="http://schemas.openxmlformats.org/officeDocument/2006/relationships/tags" Target="../tags/tag12.xml"/><Relationship Id="rId18" Type="http://schemas.openxmlformats.org/officeDocument/2006/relationships/tags" Target="../tags/tag11.xml"/><Relationship Id="rId17" Type="http://schemas.openxmlformats.org/officeDocument/2006/relationships/image" Target="../media/image9.svg"/><Relationship Id="rId16" Type="http://schemas.openxmlformats.org/officeDocument/2006/relationships/image" Target="../media/image8.png"/><Relationship Id="rId15" Type="http://schemas.openxmlformats.org/officeDocument/2006/relationships/tags" Target="../tags/tag10.xml"/><Relationship Id="rId14" Type="http://schemas.openxmlformats.org/officeDocument/2006/relationships/tags" Target="../tags/tag9.xml"/><Relationship Id="rId13" Type="http://schemas.openxmlformats.org/officeDocument/2006/relationships/tags" Target="../tags/tag8.xml"/><Relationship Id="rId12" Type="http://schemas.openxmlformats.org/officeDocument/2006/relationships/tags" Target="../tags/tag7.xml"/><Relationship Id="rId11" Type="http://schemas.openxmlformats.org/officeDocument/2006/relationships/image" Target="../media/image7.svg"/><Relationship Id="rId10" Type="http://schemas.openxmlformats.org/officeDocument/2006/relationships/image" Target="../media/image6.png"/><Relationship Id="rId1" Type="http://schemas.openxmlformats.org/officeDocument/2006/relationships/image" Target="../media/image3.jpeg"/></Relationships>
</file>

<file path=ppt/slides/_rels/slide5.xml.rels><?xml version="1.0" encoding="UTF-8" standalone="yes"?>
<Relationships xmlns="http://schemas.openxmlformats.org/package/2006/relationships"><Relationship Id="rId9" Type="http://schemas.openxmlformats.org/officeDocument/2006/relationships/image" Target="../media/image20.svg"/><Relationship Id="rId8" Type="http://schemas.openxmlformats.org/officeDocument/2006/relationships/image" Target="../media/image19.png"/><Relationship Id="rId7" Type="http://schemas.openxmlformats.org/officeDocument/2006/relationships/image" Target="../media/image18.svg"/><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5.png"/><Relationship Id="rId3" Type="http://schemas.openxmlformats.org/officeDocument/2006/relationships/image" Target="../media/image14.svg"/><Relationship Id="rId2" Type="http://schemas.openxmlformats.org/officeDocument/2006/relationships/image" Target="../media/image13.png"/><Relationship Id="rId12" Type="http://schemas.openxmlformats.org/officeDocument/2006/relationships/notesSlide" Target="../notesSlides/notesSlide5.xml"/><Relationship Id="rId11" Type="http://schemas.openxmlformats.org/officeDocument/2006/relationships/slideLayout" Target="../slideLayouts/slideLayout12.xml"/><Relationship Id="rId10" Type="http://schemas.openxmlformats.org/officeDocument/2006/relationships/image" Target="../media/image21.png"/><Relationship Id="rId1" Type="http://schemas.openxmlformats.org/officeDocument/2006/relationships/image" Target="../media/image3.jpeg"/></Relationships>
</file>

<file path=ppt/slides/_rels/slide6.xml.rels><?xml version="1.0" encoding="UTF-8" standalone="yes"?>
<Relationships xmlns="http://schemas.openxmlformats.org/package/2006/relationships"><Relationship Id="rId9" Type="http://schemas.openxmlformats.org/officeDocument/2006/relationships/image" Target="../media/image27.svg"/><Relationship Id="rId8" Type="http://schemas.openxmlformats.org/officeDocument/2006/relationships/image" Target="../media/image26.png"/><Relationship Id="rId7" Type="http://schemas.openxmlformats.org/officeDocument/2006/relationships/image" Target="../media/image25.svg"/><Relationship Id="rId6" Type="http://schemas.openxmlformats.org/officeDocument/2006/relationships/image" Target="../media/image24.png"/><Relationship Id="rId5" Type="http://schemas.openxmlformats.org/officeDocument/2006/relationships/image" Target="../media/image23.svg"/><Relationship Id="rId4" Type="http://schemas.openxmlformats.org/officeDocument/2006/relationships/image" Target="../media/image22.png"/><Relationship Id="rId3" Type="http://schemas.openxmlformats.org/officeDocument/2006/relationships/image" Target="../media/image14.svg"/><Relationship Id="rId2" Type="http://schemas.openxmlformats.org/officeDocument/2006/relationships/image" Target="../media/image13.png"/><Relationship Id="rId11" Type="http://schemas.openxmlformats.org/officeDocument/2006/relationships/notesSlide" Target="../notesSlides/notesSlide6.xml"/><Relationship Id="rId10" Type="http://schemas.openxmlformats.org/officeDocument/2006/relationships/slideLayout" Target="../slideLayouts/slideLayout12.xml"/><Relationship Id="rId1" Type="http://schemas.openxmlformats.org/officeDocument/2006/relationships/image" Target="../media/image3.jpeg"/></Relationships>
</file>

<file path=ppt/slides/_rels/slide7.xml.rels><?xml version="1.0" encoding="UTF-8" standalone="yes"?>
<Relationships xmlns="http://schemas.openxmlformats.org/package/2006/relationships"><Relationship Id="rId9" Type="http://schemas.openxmlformats.org/officeDocument/2006/relationships/notesSlide" Target="../notesSlides/notesSlide7.xml"/><Relationship Id="rId8" Type="http://schemas.openxmlformats.org/officeDocument/2006/relationships/slideLayout" Target="../slideLayouts/slideLayout12.xml"/><Relationship Id="rId7" Type="http://schemas.openxmlformats.org/officeDocument/2006/relationships/image" Target="../media/image31.svg"/><Relationship Id="rId6" Type="http://schemas.openxmlformats.org/officeDocument/2006/relationships/image" Target="../media/image30.png"/><Relationship Id="rId5" Type="http://schemas.openxmlformats.org/officeDocument/2006/relationships/image" Target="../media/image9.svg"/><Relationship Id="rId4" Type="http://schemas.openxmlformats.org/officeDocument/2006/relationships/image" Target="../media/image8.png"/><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image" Target="../media/image3.jpeg"/></Relationships>
</file>

<file path=ppt/slides/_rels/slide8.xml.rels><?xml version="1.0" encoding="UTF-8" standalone="yes"?>
<Relationships xmlns="http://schemas.openxmlformats.org/package/2006/relationships"><Relationship Id="rId7" Type="http://schemas.openxmlformats.org/officeDocument/2006/relationships/notesSlide" Target="../notesSlides/notesSlide8.xml"/><Relationship Id="rId6" Type="http://schemas.openxmlformats.org/officeDocument/2006/relationships/slideLayout" Target="../slideLayouts/slideLayout12.xml"/><Relationship Id="rId5" Type="http://schemas.openxmlformats.org/officeDocument/2006/relationships/image" Target="../media/image35.jpeg"/><Relationship Id="rId4" Type="http://schemas.openxmlformats.org/officeDocument/2006/relationships/image" Target="../media/image34.jpeg"/><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image" Target="../media/image3.jpeg"/></Relationships>
</file>

<file path=ppt/slides/_rels/slide9.xml.rels><?xml version="1.0" encoding="UTF-8" standalone="yes"?>
<Relationships xmlns="http://schemas.openxmlformats.org/package/2006/relationships"><Relationship Id="rId9" Type="http://schemas.openxmlformats.org/officeDocument/2006/relationships/image" Target="../media/image43.svg"/><Relationship Id="rId8" Type="http://schemas.openxmlformats.org/officeDocument/2006/relationships/image" Target="../media/image42.png"/><Relationship Id="rId7" Type="http://schemas.openxmlformats.org/officeDocument/2006/relationships/image" Target="../media/image41.svg"/><Relationship Id="rId6" Type="http://schemas.openxmlformats.org/officeDocument/2006/relationships/image" Target="../media/image40.png"/><Relationship Id="rId5" Type="http://schemas.openxmlformats.org/officeDocument/2006/relationships/image" Target="../media/image39.svg"/><Relationship Id="rId4" Type="http://schemas.openxmlformats.org/officeDocument/2006/relationships/image" Target="../media/image38.png"/><Relationship Id="rId3" Type="http://schemas.openxmlformats.org/officeDocument/2006/relationships/image" Target="../media/image37.svg"/><Relationship Id="rId2" Type="http://schemas.openxmlformats.org/officeDocument/2006/relationships/image" Target="../media/image36.png"/><Relationship Id="rId14" Type="http://schemas.openxmlformats.org/officeDocument/2006/relationships/notesSlide" Target="../notesSlides/notesSlide9.xml"/><Relationship Id="rId13" Type="http://schemas.openxmlformats.org/officeDocument/2006/relationships/slideLayout" Target="../slideLayouts/slideLayout12.xml"/><Relationship Id="rId12" Type="http://schemas.openxmlformats.org/officeDocument/2006/relationships/image" Target="../media/image46.svg"/><Relationship Id="rId11" Type="http://schemas.openxmlformats.org/officeDocument/2006/relationships/image" Target="../media/image45.png"/><Relationship Id="rId10" Type="http://schemas.openxmlformats.org/officeDocument/2006/relationships/image" Target="../media/image44.png"/><Relationship Id="rId1"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1"/>
          <a:srcRect/>
          <a:stretch>
            <a:fillRect/>
          </a:stretch>
        </a:blipFill>
        <a:effectLst/>
      </p:bgPr>
    </p:bg>
    <p:spTree>
      <p:nvGrpSpPr>
        <p:cNvPr id="127" name=""/>
        <p:cNvGrpSpPr/>
        <p:nvPr/>
      </p:nvGrpSpPr>
      <p:grpSpPr>
        <a:xfrm>
          <a:off x="0" y="0"/>
          <a:ext cx="0" cy="0"/>
          <a:chOff x="0" y="0"/>
          <a:chExt cx="0" cy="0"/>
        </a:xfrm>
      </p:grpSpPr>
      <p:sp>
        <p:nvSpPr>
          <p:cNvPr id="128" name="AutoShape 5"/>
          <p:cNvSpPr/>
          <p:nvPr/>
        </p:nvSpPr>
        <p:spPr>
          <a:xfrm>
            <a:off x="1016000" y="4953000"/>
            <a:ext cx="1524000" cy="50800"/>
          </a:xfrm>
          <a:prstGeom prst="roundRect">
            <a:avLst>
              <a:gd name="adj" fmla="val 0"/>
            </a:avLst>
          </a:prstGeom>
          <a:solidFill>
            <a:srgbClr val="D4AF37">
              <a:alpha val="100000"/>
            </a:srgbClr>
          </a:solidFill>
          <a:ln w="25400" cap="flat" cmpd="sng">
            <a:noFill/>
            <a:prstDash val="solid"/>
            <a:round/>
          </a:ln>
        </p:spPr>
        <p:txBody>
          <a:bodyPr vert="horz" wrap="square" lIns="63500" tIns="63500" rIns="63500" bIns="63500" rtlCol="0" anchor="ctr"/>
          <a:lstStyle/>
          <a:p>
            <a:pPr algn="ctr">
              <a:defRPr/>
            </a:pPr>
          </a:p>
        </p:txBody>
      </p:sp>
      <p:sp>
        <p:nvSpPr>
          <p:cNvPr id="129" name="AutoShape 6"/>
          <p:cNvSpPr/>
          <p:nvPr/>
        </p:nvSpPr>
        <p:spPr>
          <a:xfrm>
            <a:off x="1016000" y="5461000"/>
            <a:ext cx="7620000" cy="508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600" b="0" i="0" u="none" strike="noStrike" spc="300">
                <a:solidFill>
                  <a:srgbClr val="FFFFFF">
                    <a:alpha val="70196"/>
                  </a:srgbClr>
                </a:solidFill>
                <a:latin typeface="A new day begins" panose="02000503000000000000" charset="0"/>
                <a:ea typeface="A new day begins" panose="02000503000000000000" charset="0"/>
                <a:cs typeface="A new day begins" panose="02000503000000000000" charset="0"/>
                <a:sym typeface="A new day begins" panose="02000503000000000000" charset="0"/>
              </a:rPr>
              <a:t>视觉商业的构筑者</a:t>
            </a:r>
            <a:endParaRPr lang="en-US" sz="1100"/>
          </a:p>
        </p:txBody>
      </p:sp>
      <p:pic>
        <p:nvPicPr>
          <p:cNvPr id="130" name="图片 7" descr="拾歌3"/>
          <p:cNvPicPr>
            <a:picLocks noChangeAspect="1"/>
          </p:cNvPicPr>
          <p:nvPr/>
        </p:nvPicPr>
        <p:blipFill>
          <a:blip r:embed="rId2"/>
          <a:stretch>
            <a:fillRect/>
          </a:stretch>
        </p:blipFill>
        <p:spPr>
          <a:xfrm>
            <a:off x="244475" y="-314960"/>
            <a:ext cx="2600960" cy="260096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22" name=""/>
        <p:cNvGrpSpPr/>
        <p:nvPr/>
      </p:nvGrpSpPr>
      <p:grpSpPr>
        <a:xfrm>
          <a:off x="0" y="0"/>
          <a:ext cx="0" cy="0"/>
          <a:chOff x="0" y="0"/>
          <a:chExt cx="0" cy="0"/>
        </a:xfrm>
      </p:grpSpPr>
      <p:sp>
        <p:nvSpPr>
          <p:cNvPr id="23" name="AutoShape 2"/>
          <p:cNvSpPr/>
          <p:nvPr/>
        </p:nvSpPr>
        <p:spPr>
          <a:xfrm>
            <a:off x="0" y="0"/>
            <a:ext cx="12192000" cy="6858000"/>
          </a:xfrm>
          <a:prstGeom prst="roundRect">
            <a:avLst>
              <a:gd name="adj" fmla="val 0"/>
            </a:avLst>
          </a:prstGeom>
          <a:solidFill>
            <a:srgbClr val="FFFFFF">
              <a:alpha val="75000"/>
            </a:srgbClr>
          </a:solidFill>
          <a:ln w="25400" cap="flat" cmpd="sng">
            <a:noFill/>
            <a:prstDash val="solid"/>
            <a:round/>
          </a:ln>
        </p:spPr>
        <p:txBody>
          <a:bodyPr vert="horz" wrap="square" lIns="63500" tIns="63500" rIns="63500" bIns="63500" rtlCol="0" anchor="ctr"/>
          <a:lstStyle/>
          <a:p>
            <a:pPr algn="ctr">
              <a:defRPr/>
            </a:pPr>
          </a:p>
        </p:txBody>
      </p:sp>
      <p:sp>
        <p:nvSpPr>
          <p:cNvPr id="24" name="AutoShape 3"/>
          <p:cNvSpPr/>
          <p:nvPr/>
        </p:nvSpPr>
        <p:spPr>
          <a:xfrm>
            <a:off x="762000" y="508000"/>
            <a:ext cx="10668000" cy="635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3200" b="1" i="0" u="none" strike="noStrike">
                <a:solidFill>
                  <a:srgbClr val="1F2937"/>
                </a:solidFill>
                <a:latin typeface="A new day begins" panose="02000503000000000000" charset="0"/>
                <a:ea typeface="A new day begins" panose="02000503000000000000" charset="0"/>
                <a:cs typeface="A new day begins" panose="02000503000000000000" charset="0"/>
                <a:sym typeface="A new day begins" panose="02000503000000000000" charset="0"/>
              </a:rPr>
              <a:t>03 / 工作流程</a:t>
            </a:r>
            <a:endParaRPr lang="en-US" sz="1100"/>
          </a:p>
        </p:txBody>
      </p:sp>
      <p:sp>
        <p:nvSpPr>
          <p:cNvPr id="25" name="AutoShape 4"/>
          <p:cNvSpPr/>
          <p:nvPr/>
        </p:nvSpPr>
        <p:spPr>
          <a:xfrm>
            <a:off x="762000" y="1397000"/>
            <a:ext cx="10668000" cy="508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2400" b="1" i="0" u="none" strike="noStrike">
                <a:solidFill>
                  <a:srgbClr val="1F2937"/>
                </a:solidFill>
                <a:latin typeface="Saturday Sans Regular" panose="02010600010101010101" charset="-122"/>
                <a:ea typeface="Saturday Sans Regular" panose="02010600010101010101" charset="-122"/>
                <a:cs typeface="Saturday Sans Regular" panose="02010600010101010101" charset="-122"/>
                <a:sym typeface="Saturday Sans Regular" panose="02010600010101010101" charset="-122"/>
              </a:rPr>
              <a:t>像素完美的修图流程</a:t>
            </a:r>
            <a:endParaRPr lang="en-US" sz="1100"/>
          </a:p>
        </p:txBody>
      </p:sp>
      <p:sp>
        <p:nvSpPr>
          <p:cNvPr id="26" name="AutoShape 5"/>
          <p:cNvSpPr/>
          <p:nvPr/>
        </p:nvSpPr>
        <p:spPr>
          <a:xfrm>
            <a:off x="762000" y="2159000"/>
            <a:ext cx="10668000" cy="508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400" b="0" i="0" u="none" strike="noStrike">
                <a:solidFill>
                  <a:srgbClr val="4B5563"/>
                </a:solidFill>
                <a:latin typeface="Saturday Sans Regular" panose="02010600010101010101" charset="-122"/>
                <a:ea typeface="Saturday Sans Regular" panose="02010600010101010101" charset="-122"/>
                <a:cs typeface="Saturday Sans Regular" panose="02010600010101010101" charset="-122"/>
                <a:sym typeface="Saturday Sans Regular" panose="02010600010101010101" charset="-122"/>
              </a:rPr>
              <a:t>我们的多阶段修图流程确保了每一个资产的最高质量和一致性。</a:t>
            </a:r>
            <a:endParaRPr lang="en-US" sz="1100"/>
          </a:p>
        </p:txBody>
      </p:sp>
      <p:sp>
        <p:nvSpPr>
          <p:cNvPr id="27" name="AutoShape 6"/>
          <p:cNvSpPr/>
          <p:nvPr/>
        </p:nvSpPr>
        <p:spPr>
          <a:xfrm>
            <a:off x="762000" y="3048000"/>
            <a:ext cx="2032000" cy="3048000"/>
          </a:xfrm>
          <a:prstGeom prst="roundRect">
            <a:avLst>
              <a:gd name="adj" fmla="val 5000"/>
            </a:avLst>
          </a:prstGeom>
          <a:solidFill>
            <a:srgbClr val="FFFFFF">
              <a:alpha val="100000"/>
            </a:srgbClr>
          </a:solidFill>
          <a:ln w="25400" cap="flat" cmpd="sng">
            <a:noFill/>
            <a:prstDash val="solid"/>
            <a:round/>
          </a:ln>
          <a:effectLst>
            <a:outerShdw blurRad="444500" dist="190500" dir="2700000" algn="tl" rotWithShape="0">
              <a:srgbClr val="000000">
                <a:alpha val="25000"/>
              </a:srgbClr>
            </a:outerShdw>
          </a:effectLst>
        </p:spPr>
        <p:txBody>
          <a:bodyPr vert="horz" wrap="square" lIns="63500" tIns="63500" rIns="63500" bIns="63500" rtlCol="0" anchor="ctr"/>
          <a:lstStyle/>
          <a:p>
            <a:pPr algn="ctr">
              <a:defRPr/>
            </a:pPr>
          </a:p>
        </p:txBody>
      </p:sp>
      <p:sp>
        <p:nvSpPr>
          <p:cNvPr id="28" name="AutoShape 7"/>
          <p:cNvSpPr/>
          <p:nvPr/>
        </p:nvSpPr>
        <p:spPr>
          <a:xfrm>
            <a:off x="889000" y="3302000"/>
            <a:ext cx="1778000" cy="762000"/>
          </a:xfrm>
          <a:prstGeom prst="rect">
            <a:avLst/>
          </a:prstGeom>
          <a:noFill/>
          <a:ln w="12700" cap="flat" cmpd="sng">
            <a:noFill/>
            <a:prstDash val="solid"/>
            <a:round/>
          </a:ln>
        </p:spPr>
        <p:txBody>
          <a:bodyPr vert="horz" wrap="square" lIns="0" tIns="0" rIns="0" bIns="0" rtlCol="0" anchor="ctr" anchorCtr="0"/>
          <a:lstStyle/>
          <a:p>
            <a:pPr indent="0" algn="ctr">
              <a:lnSpc>
                <a:spcPct val="125000"/>
              </a:lnSpc>
              <a:defRPr/>
            </a:pPr>
            <a:r>
              <a:rPr lang="en-US" sz="4200" b="1" i="0" u="none" strike="noStrike">
                <a:solidFill>
                  <a:srgbClr val="3B82F6"/>
                </a:solidFill>
                <a:latin typeface="A new day begins" panose="02000503000000000000" charset="0"/>
                <a:ea typeface="A new day begins" panose="02000503000000000000" charset="0"/>
                <a:cs typeface="A new day begins" panose="02000503000000000000" charset="0"/>
                <a:sym typeface="A new day begins" panose="02000503000000000000" charset="0"/>
              </a:rPr>
              <a:t>01</a:t>
            </a:r>
            <a:endParaRPr lang="en-US" sz="1100"/>
          </a:p>
        </p:txBody>
      </p:sp>
      <p:sp>
        <p:nvSpPr>
          <p:cNvPr id="29" name="AutoShape 8"/>
          <p:cNvSpPr/>
          <p:nvPr/>
        </p:nvSpPr>
        <p:spPr>
          <a:xfrm>
            <a:off x="889000" y="4191000"/>
            <a:ext cx="1778000" cy="635000"/>
          </a:xfrm>
          <a:prstGeom prst="rect">
            <a:avLst/>
          </a:prstGeom>
          <a:noFill/>
          <a:ln w="12700" cap="flat" cmpd="sng">
            <a:noFill/>
            <a:prstDash val="solid"/>
            <a:round/>
          </a:ln>
        </p:spPr>
        <p:txBody>
          <a:bodyPr vert="horz" wrap="square" lIns="0" tIns="0" rIns="0" bIns="0" rtlCol="0" anchor="ctr" anchorCtr="0"/>
          <a:lstStyle/>
          <a:p>
            <a:pPr indent="0" algn="ctr">
              <a:lnSpc>
                <a:spcPct val="125000"/>
              </a:lnSpc>
              <a:defRPr/>
            </a:pPr>
            <a:r>
              <a:rPr lang="en-US" sz="1400" b="1" i="0" u="none" strike="noStrike">
                <a:solidFill>
                  <a:srgbClr val="1F2937"/>
                </a:solidFill>
                <a:latin typeface="Saturday Sans Regular" panose="02010600010101010101" charset="-122"/>
                <a:ea typeface="Saturday Sans Regular" panose="02010600010101010101" charset="-122"/>
                <a:cs typeface="Saturday Sans Regular" panose="02010600010101010101" charset="-122"/>
                <a:sym typeface="Saturday Sans Regular" panose="02010600010101010101" charset="-122"/>
              </a:rPr>
              <a:t>质检 - 原始图像检查</a:t>
            </a:r>
            <a:endParaRPr lang="en-US" sz="1100"/>
          </a:p>
        </p:txBody>
      </p:sp>
      <p:sp>
        <p:nvSpPr>
          <p:cNvPr id="30" name="AutoShape 9"/>
          <p:cNvSpPr/>
          <p:nvPr/>
        </p:nvSpPr>
        <p:spPr>
          <a:xfrm>
            <a:off x="889000" y="4953000"/>
            <a:ext cx="1778000" cy="1016000"/>
          </a:xfrm>
          <a:prstGeom prst="rect">
            <a:avLst/>
          </a:prstGeom>
          <a:noFill/>
          <a:ln w="12700" cap="flat" cmpd="sng">
            <a:noFill/>
            <a:prstDash val="solid"/>
            <a:round/>
          </a:ln>
        </p:spPr>
        <p:txBody>
          <a:bodyPr vert="horz" wrap="square" lIns="0" tIns="0" rIns="0" bIns="0" rtlCol="0" anchor="ctr" anchorCtr="0"/>
          <a:lstStyle/>
          <a:p>
            <a:pPr indent="0" algn="ctr">
              <a:lnSpc>
                <a:spcPct val="108000"/>
              </a:lnSpc>
              <a:defRPr/>
            </a:pPr>
            <a:r>
              <a:rPr lang="en-US" sz="1100" b="0" i="0" u="none" strike="noStrike">
                <a:solidFill>
                  <a:srgbClr val="6B7280"/>
                </a:solidFill>
                <a:latin typeface="Saturday Sans Regular" panose="02010600010101010101" charset="-122"/>
                <a:ea typeface="Saturday Sans Regular" panose="02010600010101010101" charset="-122"/>
                <a:cs typeface="Saturday Sans Regular" panose="02010600010101010101" charset="-122"/>
                <a:sym typeface="Saturday Sans Regular" panose="02010600010101010101" charset="-122"/>
              </a:rPr>
              <a:t>对曝光、对焦及整体图像完整性进行严格的技术检查。</a:t>
            </a:r>
            <a:endParaRPr lang="en-US" sz="1100"/>
          </a:p>
        </p:txBody>
      </p:sp>
      <p:sp>
        <p:nvSpPr>
          <p:cNvPr id="31" name="AutoShape 10"/>
          <p:cNvSpPr/>
          <p:nvPr/>
        </p:nvSpPr>
        <p:spPr>
          <a:xfrm>
            <a:off x="2921000" y="3048000"/>
            <a:ext cx="2032000" cy="3048000"/>
          </a:xfrm>
          <a:prstGeom prst="roundRect">
            <a:avLst>
              <a:gd name="adj" fmla="val 5000"/>
            </a:avLst>
          </a:prstGeom>
          <a:solidFill>
            <a:srgbClr val="FFFFFF">
              <a:alpha val="100000"/>
            </a:srgbClr>
          </a:solidFill>
          <a:ln w="25400" cap="flat" cmpd="sng">
            <a:noFill/>
            <a:prstDash val="solid"/>
            <a:round/>
          </a:ln>
          <a:effectLst>
            <a:outerShdw blurRad="444500" dist="190500" dir="2700000" algn="tl" rotWithShape="0">
              <a:srgbClr val="000000">
                <a:alpha val="25000"/>
              </a:srgbClr>
            </a:outerShdw>
          </a:effectLst>
        </p:spPr>
        <p:txBody>
          <a:bodyPr vert="horz" wrap="square" lIns="63500" tIns="63500" rIns="63500" bIns="63500" rtlCol="0" anchor="ctr"/>
          <a:lstStyle/>
          <a:p>
            <a:pPr algn="ctr">
              <a:defRPr/>
            </a:pPr>
          </a:p>
        </p:txBody>
      </p:sp>
      <p:sp>
        <p:nvSpPr>
          <p:cNvPr id="32" name="AutoShape 11"/>
          <p:cNvSpPr/>
          <p:nvPr/>
        </p:nvSpPr>
        <p:spPr>
          <a:xfrm>
            <a:off x="3048000" y="3302000"/>
            <a:ext cx="1778000" cy="762000"/>
          </a:xfrm>
          <a:prstGeom prst="rect">
            <a:avLst/>
          </a:prstGeom>
          <a:noFill/>
          <a:ln w="12700" cap="flat" cmpd="sng">
            <a:noFill/>
            <a:prstDash val="solid"/>
            <a:round/>
          </a:ln>
        </p:spPr>
        <p:txBody>
          <a:bodyPr vert="horz" wrap="square" lIns="0" tIns="0" rIns="0" bIns="0" rtlCol="0" anchor="ctr" anchorCtr="0"/>
          <a:lstStyle/>
          <a:p>
            <a:pPr indent="0" algn="ctr">
              <a:lnSpc>
                <a:spcPct val="125000"/>
              </a:lnSpc>
              <a:defRPr/>
            </a:pPr>
            <a:r>
              <a:rPr lang="en-US" sz="4200" b="1" i="0" u="none" strike="noStrike">
                <a:solidFill>
                  <a:srgbClr val="3B82F6"/>
                </a:solidFill>
                <a:latin typeface="A new day begins" panose="02000503000000000000" charset="0"/>
                <a:ea typeface="A new day begins" panose="02000503000000000000" charset="0"/>
                <a:cs typeface="A new day begins" panose="02000503000000000000" charset="0"/>
                <a:sym typeface="A new day begins" panose="02000503000000000000" charset="0"/>
              </a:rPr>
              <a:t>02</a:t>
            </a:r>
            <a:endParaRPr lang="en-US" sz="1100"/>
          </a:p>
        </p:txBody>
      </p:sp>
      <p:sp>
        <p:nvSpPr>
          <p:cNvPr id="33" name="AutoShape 12"/>
          <p:cNvSpPr/>
          <p:nvPr/>
        </p:nvSpPr>
        <p:spPr>
          <a:xfrm>
            <a:off x="3048000" y="4191000"/>
            <a:ext cx="1778000" cy="635000"/>
          </a:xfrm>
          <a:prstGeom prst="rect">
            <a:avLst/>
          </a:prstGeom>
          <a:noFill/>
          <a:ln w="12700" cap="flat" cmpd="sng">
            <a:noFill/>
            <a:prstDash val="solid"/>
            <a:round/>
          </a:ln>
        </p:spPr>
        <p:txBody>
          <a:bodyPr vert="horz" wrap="square" lIns="0" tIns="0" rIns="0" bIns="0" rtlCol="0" anchor="ctr" anchorCtr="0"/>
          <a:lstStyle/>
          <a:p>
            <a:pPr indent="0" algn="ctr">
              <a:lnSpc>
                <a:spcPct val="125000"/>
              </a:lnSpc>
              <a:defRPr/>
            </a:pPr>
            <a:r>
              <a:rPr lang="en-US" sz="1400" b="1" i="0" u="none" strike="noStrike">
                <a:solidFill>
                  <a:srgbClr val="1F2937"/>
                </a:solidFill>
                <a:latin typeface="Saturday Sans Regular" panose="02010600010101010101" charset="-122"/>
                <a:ea typeface="Saturday Sans Regular" panose="02010600010101010101" charset="-122"/>
                <a:cs typeface="Saturday Sans Regular" panose="02010600010101010101" charset="-122"/>
                <a:sym typeface="Saturday Sans Regular" panose="02010600010101010101" charset="-122"/>
              </a:rPr>
              <a:t>初次编辑</a:t>
            </a:r>
            <a:endParaRPr lang="en-US" sz="1100"/>
          </a:p>
        </p:txBody>
      </p:sp>
      <p:sp>
        <p:nvSpPr>
          <p:cNvPr id="34" name="AutoShape 13"/>
          <p:cNvSpPr/>
          <p:nvPr/>
        </p:nvSpPr>
        <p:spPr>
          <a:xfrm>
            <a:off x="3048000" y="4953000"/>
            <a:ext cx="1778000" cy="1016000"/>
          </a:xfrm>
          <a:prstGeom prst="rect">
            <a:avLst/>
          </a:prstGeom>
          <a:noFill/>
          <a:ln w="12700" cap="flat" cmpd="sng">
            <a:noFill/>
            <a:prstDash val="solid"/>
            <a:round/>
          </a:ln>
        </p:spPr>
        <p:txBody>
          <a:bodyPr vert="horz" wrap="square" lIns="0" tIns="0" rIns="0" bIns="0" rtlCol="0" anchor="ctr" anchorCtr="0"/>
          <a:lstStyle/>
          <a:p>
            <a:pPr indent="0" algn="ctr">
              <a:lnSpc>
                <a:spcPct val="108000"/>
              </a:lnSpc>
              <a:defRPr/>
            </a:pPr>
            <a:r>
              <a:rPr lang="en-US" sz="1100" b="0" i="0" u="none" strike="noStrike">
                <a:solidFill>
                  <a:srgbClr val="6B7280"/>
                </a:solidFill>
                <a:latin typeface="Saturday Sans Regular" panose="02010600010101010101" charset="-122"/>
                <a:ea typeface="Saturday Sans Regular" panose="02010600010101010101" charset="-122"/>
                <a:cs typeface="Saturday Sans Regular" panose="02010600010101010101" charset="-122"/>
                <a:sym typeface="Saturday Sans Regular" panose="02010600010101010101" charset="-122"/>
              </a:rPr>
              <a:t>根据品牌指南进行基础色彩校正与精准裁剪。</a:t>
            </a:r>
            <a:endParaRPr lang="en-US" sz="1100"/>
          </a:p>
        </p:txBody>
      </p:sp>
      <p:sp>
        <p:nvSpPr>
          <p:cNvPr id="35" name="AutoShape 14"/>
          <p:cNvSpPr/>
          <p:nvPr/>
        </p:nvSpPr>
        <p:spPr>
          <a:xfrm>
            <a:off x="5080000" y="3048000"/>
            <a:ext cx="2032000" cy="3048000"/>
          </a:xfrm>
          <a:prstGeom prst="roundRect">
            <a:avLst>
              <a:gd name="adj" fmla="val 5000"/>
            </a:avLst>
          </a:prstGeom>
          <a:solidFill>
            <a:srgbClr val="FFFFFF">
              <a:alpha val="100000"/>
            </a:srgbClr>
          </a:solidFill>
          <a:ln w="25400" cap="flat" cmpd="sng">
            <a:noFill/>
            <a:prstDash val="solid"/>
            <a:round/>
          </a:ln>
          <a:effectLst>
            <a:outerShdw blurRad="444500" dist="190500" dir="2700000" algn="tl" rotWithShape="0">
              <a:srgbClr val="000000">
                <a:alpha val="25000"/>
              </a:srgbClr>
            </a:outerShdw>
          </a:effectLst>
        </p:spPr>
        <p:txBody>
          <a:bodyPr vert="horz" wrap="square" lIns="63500" tIns="63500" rIns="63500" bIns="63500" rtlCol="0" anchor="ctr"/>
          <a:lstStyle/>
          <a:p>
            <a:pPr algn="ctr">
              <a:defRPr/>
            </a:pPr>
          </a:p>
        </p:txBody>
      </p:sp>
      <p:sp>
        <p:nvSpPr>
          <p:cNvPr id="36" name="AutoShape 15"/>
          <p:cNvSpPr/>
          <p:nvPr/>
        </p:nvSpPr>
        <p:spPr>
          <a:xfrm>
            <a:off x="5207000" y="3302000"/>
            <a:ext cx="1778000" cy="762000"/>
          </a:xfrm>
          <a:prstGeom prst="rect">
            <a:avLst/>
          </a:prstGeom>
          <a:noFill/>
          <a:ln w="12700" cap="flat" cmpd="sng">
            <a:noFill/>
            <a:prstDash val="solid"/>
            <a:round/>
          </a:ln>
        </p:spPr>
        <p:txBody>
          <a:bodyPr vert="horz" wrap="square" lIns="0" tIns="0" rIns="0" bIns="0" rtlCol="0" anchor="ctr" anchorCtr="0"/>
          <a:lstStyle/>
          <a:p>
            <a:pPr indent="0" algn="ctr">
              <a:lnSpc>
                <a:spcPct val="125000"/>
              </a:lnSpc>
              <a:defRPr/>
            </a:pPr>
            <a:r>
              <a:rPr lang="en-US" sz="4200" b="1" i="0" u="none" strike="noStrike">
                <a:solidFill>
                  <a:srgbClr val="3B82F6"/>
                </a:solidFill>
                <a:latin typeface="A new day begins" panose="02000503000000000000" charset="0"/>
                <a:ea typeface="A new day begins" panose="02000503000000000000" charset="0"/>
                <a:cs typeface="A new day begins" panose="02000503000000000000" charset="0"/>
                <a:sym typeface="A new day begins" panose="02000503000000000000" charset="0"/>
              </a:rPr>
              <a:t>03</a:t>
            </a:r>
            <a:endParaRPr lang="en-US" sz="1100"/>
          </a:p>
        </p:txBody>
      </p:sp>
      <p:sp>
        <p:nvSpPr>
          <p:cNvPr id="37" name="AutoShape 16"/>
          <p:cNvSpPr/>
          <p:nvPr/>
        </p:nvSpPr>
        <p:spPr>
          <a:xfrm>
            <a:off x="5207000" y="4191000"/>
            <a:ext cx="1778000" cy="635000"/>
          </a:xfrm>
          <a:prstGeom prst="rect">
            <a:avLst/>
          </a:prstGeom>
          <a:noFill/>
          <a:ln w="12700" cap="flat" cmpd="sng">
            <a:noFill/>
            <a:prstDash val="solid"/>
            <a:round/>
          </a:ln>
        </p:spPr>
        <p:txBody>
          <a:bodyPr vert="horz" wrap="square" lIns="0" tIns="0" rIns="0" bIns="0" rtlCol="0" anchor="ctr" anchorCtr="0"/>
          <a:lstStyle/>
          <a:p>
            <a:pPr indent="0" algn="ctr">
              <a:lnSpc>
                <a:spcPct val="125000"/>
              </a:lnSpc>
              <a:defRPr/>
            </a:pPr>
            <a:r>
              <a:rPr lang="en-US" sz="1400" b="1" i="0" u="none" strike="noStrike">
                <a:solidFill>
                  <a:srgbClr val="1F2937"/>
                </a:solidFill>
                <a:latin typeface="Saturday Sans Regular" panose="02010600010101010101" charset="-122"/>
                <a:ea typeface="Saturday Sans Regular" panose="02010600010101010101" charset="-122"/>
                <a:cs typeface="Saturday Sans Regular" panose="02010600010101010101" charset="-122"/>
                <a:sym typeface="Saturday Sans Regular" panose="02010600010101010101" charset="-122"/>
              </a:rPr>
              <a:t>精细修图</a:t>
            </a:r>
            <a:endParaRPr lang="en-US" sz="1100"/>
          </a:p>
        </p:txBody>
      </p:sp>
      <p:sp>
        <p:nvSpPr>
          <p:cNvPr id="38" name="AutoShape 17"/>
          <p:cNvSpPr/>
          <p:nvPr/>
        </p:nvSpPr>
        <p:spPr>
          <a:xfrm>
            <a:off x="5207000" y="4953000"/>
            <a:ext cx="1778000" cy="1016000"/>
          </a:xfrm>
          <a:prstGeom prst="rect">
            <a:avLst/>
          </a:prstGeom>
          <a:noFill/>
          <a:ln w="12700" cap="flat" cmpd="sng">
            <a:noFill/>
            <a:prstDash val="solid"/>
            <a:round/>
          </a:ln>
        </p:spPr>
        <p:txBody>
          <a:bodyPr vert="horz" wrap="square" lIns="0" tIns="0" rIns="0" bIns="0" rtlCol="0" anchor="ctr" anchorCtr="0"/>
          <a:lstStyle/>
          <a:p>
            <a:pPr indent="0" algn="ctr">
              <a:lnSpc>
                <a:spcPct val="108000"/>
              </a:lnSpc>
              <a:defRPr/>
            </a:pPr>
            <a:r>
              <a:rPr lang="en-US" sz="1100" b="0" i="0" u="none" strike="noStrike">
                <a:solidFill>
                  <a:srgbClr val="6B7280"/>
                </a:solidFill>
                <a:latin typeface="Saturday Sans Regular" panose="02010600010101010101" charset="-122"/>
                <a:ea typeface="Saturday Sans Regular" panose="02010600010101010101" charset="-122"/>
                <a:cs typeface="Saturday Sans Regular" panose="02010600010101010101" charset="-122"/>
                <a:sym typeface="Saturday Sans Regular" panose="02010600010101010101" charset="-122"/>
              </a:rPr>
              <a:t>背景去除、精细调色、瑕疵修复及产品效果增强。</a:t>
            </a:r>
            <a:endParaRPr lang="en-US" sz="1100"/>
          </a:p>
        </p:txBody>
      </p:sp>
      <p:sp>
        <p:nvSpPr>
          <p:cNvPr id="39" name="AutoShape 18"/>
          <p:cNvSpPr/>
          <p:nvPr/>
        </p:nvSpPr>
        <p:spPr>
          <a:xfrm>
            <a:off x="7239000" y="3048000"/>
            <a:ext cx="2032000" cy="3048000"/>
          </a:xfrm>
          <a:prstGeom prst="roundRect">
            <a:avLst>
              <a:gd name="adj" fmla="val 5000"/>
            </a:avLst>
          </a:prstGeom>
          <a:solidFill>
            <a:srgbClr val="FFFFFF">
              <a:alpha val="100000"/>
            </a:srgbClr>
          </a:solidFill>
          <a:ln w="25400" cap="flat" cmpd="sng">
            <a:noFill/>
            <a:prstDash val="solid"/>
            <a:round/>
          </a:ln>
          <a:effectLst>
            <a:outerShdw blurRad="444500" dist="190500" dir="2700000" algn="tl" rotWithShape="0">
              <a:srgbClr val="000000">
                <a:alpha val="25000"/>
              </a:srgbClr>
            </a:outerShdw>
          </a:effectLst>
        </p:spPr>
        <p:txBody>
          <a:bodyPr vert="horz" wrap="square" lIns="63500" tIns="63500" rIns="63500" bIns="63500" rtlCol="0" anchor="ctr"/>
          <a:lstStyle/>
          <a:p>
            <a:pPr algn="ctr">
              <a:defRPr/>
            </a:pPr>
          </a:p>
        </p:txBody>
      </p:sp>
      <p:sp>
        <p:nvSpPr>
          <p:cNvPr id="40" name="AutoShape 19"/>
          <p:cNvSpPr/>
          <p:nvPr/>
        </p:nvSpPr>
        <p:spPr>
          <a:xfrm>
            <a:off x="7366000" y="3302000"/>
            <a:ext cx="1778000" cy="762000"/>
          </a:xfrm>
          <a:prstGeom prst="rect">
            <a:avLst/>
          </a:prstGeom>
          <a:noFill/>
          <a:ln w="12700" cap="flat" cmpd="sng">
            <a:noFill/>
            <a:prstDash val="solid"/>
            <a:round/>
          </a:ln>
        </p:spPr>
        <p:txBody>
          <a:bodyPr vert="horz" wrap="square" lIns="0" tIns="0" rIns="0" bIns="0" rtlCol="0" anchor="ctr" anchorCtr="0"/>
          <a:lstStyle/>
          <a:p>
            <a:pPr indent="0" algn="ctr">
              <a:lnSpc>
                <a:spcPct val="125000"/>
              </a:lnSpc>
              <a:defRPr/>
            </a:pPr>
            <a:r>
              <a:rPr lang="en-US" sz="4200" b="1" i="0" u="none" strike="noStrike">
                <a:solidFill>
                  <a:srgbClr val="3B82F6"/>
                </a:solidFill>
                <a:latin typeface="A new day begins" panose="02000503000000000000" charset="0"/>
                <a:ea typeface="A new day begins" panose="02000503000000000000" charset="0"/>
                <a:cs typeface="A new day begins" panose="02000503000000000000" charset="0"/>
                <a:sym typeface="A new day begins" panose="02000503000000000000" charset="0"/>
              </a:rPr>
              <a:t>04</a:t>
            </a:r>
            <a:endParaRPr lang="en-US" sz="1100"/>
          </a:p>
        </p:txBody>
      </p:sp>
      <p:sp>
        <p:nvSpPr>
          <p:cNvPr id="41" name="AutoShape 20"/>
          <p:cNvSpPr/>
          <p:nvPr/>
        </p:nvSpPr>
        <p:spPr>
          <a:xfrm>
            <a:off x="7366000" y="4191000"/>
            <a:ext cx="1778000" cy="635000"/>
          </a:xfrm>
          <a:prstGeom prst="rect">
            <a:avLst/>
          </a:prstGeom>
          <a:noFill/>
          <a:ln w="12700" cap="flat" cmpd="sng">
            <a:noFill/>
            <a:prstDash val="solid"/>
            <a:round/>
          </a:ln>
        </p:spPr>
        <p:txBody>
          <a:bodyPr vert="horz" wrap="square" lIns="0" tIns="0" rIns="0" bIns="0" rtlCol="0" anchor="ctr" anchorCtr="0"/>
          <a:lstStyle/>
          <a:p>
            <a:pPr indent="0" algn="ctr">
              <a:lnSpc>
                <a:spcPct val="125000"/>
              </a:lnSpc>
              <a:defRPr/>
            </a:pPr>
            <a:r>
              <a:rPr lang="en-US" sz="1400" b="1" i="0" u="none" strike="noStrike">
                <a:solidFill>
                  <a:srgbClr val="1F2937"/>
                </a:solidFill>
                <a:latin typeface="Saturday Sans Regular" panose="02010600010101010101" charset="-122"/>
                <a:ea typeface="Saturday Sans Regular" panose="02010600010101010101" charset="-122"/>
                <a:cs typeface="Saturday Sans Regular" panose="02010600010101010101" charset="-122"/>
                <a:sym typeface="Saturday Sans Regular" panose="02010600010101010101" charset="-122"/>
              </a:rPr>
              <a:t>二次质检</a:t>
            </a:r>
            <a:endParaRPr lang="en-US" sz="1100"/>
          </a:p>
        </p:txBody>
      </p:sp>
      <p:sp>
        <p:nvSpPr>
          <p:cNvPr id="42" name="AutoShape 21"/>
          <p:cNvSpPr/>
          <p:nvPr/>
        </p:nvSpPr>
        <p:spPr>
          <a:xfrm>
            <a:off x="7366000" y="4953000"/>
            <a:ext cx="1778000" cy="1016000"/>
          </a:xfrm>
          <a:prstGeom prst="rect">
            <a:avLst/>
          </a:prstGeom>
          <a:noFill/>
          <a:ln w="12700" cap="flat" cmpd="sng">
            <a:noFill/>
            <a:prstDash val="solid"/>
            <a:round/>
          </a:ln>
        </p:spPr>
        <p:txBody>
          <a:bodyPr vert="horz" wrap="square" lIns="0" tIns="0" rIns="0" bIns="0" rtlCol="0" anchor="ctr" anchorCtr="0"/>
          <a:lstStyle/>
          <a:p>
            <a:pPr indent="0" algn="ctr">
              <a:lnSpc>
                <a:spcPct val="108000"/>
              </a:lnSpc>
              <a:defRPr/>
            </a:pPr>
            <a:r>
              <a:rPr lang="en-US" sz="1100" b="0" i="0" u="none" strike="noStrike">
                <a:solidFill>
                  <a:srgbClr val="6B7280"/>
                </a:solidFill>
                <a:latin typeface="Saturday Sans Regular" panose="02010600010101010101" charset="-122"/>
                <a:ea typeface="Saturday Sans Regular" panose="02010600010101010101" charset="-122"/>
                <a:cs typeface="Saturday Sans Regular" panose="02010600010101010101" charset="-122"/>
                <a:sym typeface="Saturday Sans Regular" panose="02010600010101010101" charset="-122"/>
              </a:rPr>
              <a:t>专家根据创意简报与实物样品审核最终资产。</a:t>
            </a:r>
            <a:endParaRPr lang="en-US" sz="1100"/>
          </a:p>
        </p:txBody>
      </p:sp>
      <p:sp>
        <p:nvSpPr>
          <p:cNvPr id="43" name="AutoShape 22"/>
          <p:cNvSpPr/>
          <p:nvPr/>
        </p:nvSpPr>
        <p:spPr>
          <a:xfrm>
            <a:off x="9398000" y="3048000"/>
            <a:ext cx="2032000" cy="3048000"/>
          </a:xfrm>
          <a:prstGeom prst="roundRect">
            <a:avLst>
              <a:gd name="adj" fmla="val 5000"/>
            </a:avLst>
          </a:prstGeom>
          <a:solidFill>
            <a:srgbClr val="FFFFFF">
              <a:alpha val="100000"/>
            </a:srgbClr>
          </a:solidFill>
          <a:ln w="25400" cap="flat" cmpd="sng">
            <a:noFill/>
            <a:prstDash val="solid"/>
            <a:round/>
          </a:ln>
          <a:effectLst>
            <a:outerShdw blurRad="444500" dist="190500" dir="2700000" algn="tl" rotWithShape="0">
              <a:srgbClr val="000000">
                <a:alpha val="25000"/>
              </a:srgbClr>
            </a:outerShdw>
          </a:effectLst>
        </p:spPr>
        <p:txBody>
          <a:bodyPr vert="horz" wrap="square" lIns="63500" tIns="63500" rIns="63500" bIns="63500" rtlCol="0" anchor="ctr"/>
          <a:lstStyle/>
          <a:p>
            <a:pPr algn="ctr">
              <a:defRPr/>
            </a:pPr>
          </a:p>
        </p:txBody>
      </p:sp>
      <p:sp>
        <p:nvSpPr>
          <p:cNvPr id="44" name="AutoShape 23"/>
          <p:cNvSpPr/>
          <p:nvPr/>
        </p:nvSpPr>
        <p:spPr>
          <a:xfrm>
            <a:off x="9525000" y="3302000"/>
            <a:ext cx="1778000" cy="762000"/>
          </a:xfrm>
          <a:prstGeom prst="rect">
            <a:avLst/>
          </a:prstGeom>
          <a:noFill/>
          <a:ln w="12700" cap="flat" cmpd="sng">
            <a:noFill/>
            <a:prstDash val="solid"/>
            <a:round/>
          </a:ln>
        </p:spPr>
        <p:txBody>
          <a:bodyPr vert="horz" wrap="square" lIns="0" tIns="0" rIns="0" bIns="0" rtlCol="0" anchor="ctr" anchorCtr="0"/>
          <a:lstStyle/>
          <a:p>
            <a:pPr indent="0" algn="ctr">
              <a:lnSpc>
                <a:spcPct val="125000"/>
              </a:lnSpc>
              <a:defRPr/>
            </a:pPr>
            <a:r>
              <a:rPr lang="en-US" sz="4200" b="1" i="0" u="none" strike="noStrike">
                <a:solidFill>
                  <a:srgbClr val="3B82F6"/>
                </a:solidFill>
                <a:latin typeface="A new day begins" panose="02000503000000000000" charset="0"/>
                <a:ea typeface="A new day begins" panose="02000503000000000000" charset="0"/>
                <a:cs typeface="A new day begins" panose="02000503000000000000" charset="0"/>
                <a:sym typeface="A new day begins" panose="02000503000000000000" charset="0"/>
              </a:rPr>
              <a:t>05</a:t>
            </a:r>
            <a:endParaRPr lang="en-US" sz="1100"/>
          </a:p>
        </p:txBody>
      </p:sp>
      <p:sp>
        <p:nvSpPr>
          <p:cNvPr id="45" name="AutoShape 24"/>
          <p:cNvSpPr/>
          <p:nvPr/>
        </p:nvSpPr>
        <p:spPr>
          <a:xfrm>
            <a:off x="9525000" y="4191000"/>
            <a:ext cx="1778000" cy="635000"/>
          </a:xfrm>
          <a:prstGeom prst="rect">
            <a:avLst/>
          </a:prstGeom>
          <a:noFill/>
          <a:ln w="12700" cap="flat" cmpd="sng">
            <a:noFill/>
            <a:prstDash val="solid"/>
            <a:round/>
          </a:ln>
        </p:spPr>
        <p:txBody>
          <a:bodyPr vert="horz" wrap="square" lIns="0" tIns="0" rIns="0" bIns="0" rtlCol="0" anchor="ctr" anchorCtr="0"/>
          <a:lstStyle/>
          <a:p>
            <a:pPr indent="0" algn="ctr">
              <a:lnSpc>
                <a:spcPct val="125000"/>
              </a:lnSpc>
              <a:defRPr/>
            </a:pPr>
            <a:r>
              <a:rPr lang="en-US" sz="1400" b="1" i="0" u="none" strike="noStrike">
                <a:solidFill>
                  <a:srgbClr val="1F2937"/>
                </a:solidFill>
                <a:latin typeface="Saturday Sans Regular" panose="02010600010101010101" charset="-122"/>
                <a:ea typeface="Saturday Sans Regular" panose="02010600010101010101" charset="-122"/>
                <a:cs typeface="Saturday Sans Regular" panose="02010600010101010101" charset="-122"/>
                <a:sym typeface="Saturday Sans Regular" panose="02010600010101010101" charset="-122"/>
              </a:rPr>
              <a:t>客户审核与定稿</a:t>
            </a:r>
            <a:endParaRPr lang="en-US" sz="1100"/>
          </a:p>
        </p:txBody>
      </p:sp>
      <p:sp>
        <p:nvSpPr>
          <p:cNvPr id="46" name="AutoShape 25"/>
          <p:cNvSpPr/>
          <p:nvPr/>
        </p:nvSpPr>
        <p:spPr>
          <a:xfrm>
            <a:off x="9525000" y="4953000"/>
            <a:ext cx="1778000" cy="1016000"/>
          </a:xfrm>
          <a:prstGeom prst="rect">
            <a:avLst/>
          </a:prstGeom>
          <a:noFill/>
          <a:ln w="12700" cap="flat" cmpd="sng">
            <a:noFill/>
            <a:prstDash val="solid"/>
            <a:round/>
          </a:ln>
        </p:spPr>
        <p:txBody>
          <a:bodyPr vert="horz" wrap="square" lIns="0" tIns="0" rIns="0" bIns="0" rtlCol="0" anchor="ctr" anchorCtr="0"/>
          <a:lstStyle/>
          <a:p>
            <a:pPr indent="0" algn="ctr">
              <a:lnSpc>
                <a:spcPct val="108000"/>
              </a:lnSpc>
              <a:defRPr/>
            </a:pPr>
            <a:r>
              <a:rPr lang="en-US" sz="1100" b="0" i="0" u="none" strike="noStrike">
                <a:solidFill>
                  <a:srgbClr val="6B7280"/>
                </a:solidFill>
                <a:latin typeface="Saturday Sans Regular" panose="02010600010101010101" charset="-122"/>
                <a:ea typeface="Saturday Sans Regular" panose="02010600010101010101" charset="-122"/>
                <a:cs typeface="Saturday Sans Regular" panose="02010600010101010101" charset="-122"/>
                <a:sym typeface="Saturday Sans Regular" panose="02010600010101010101" charset="-122"/>
              </a:rPr>
              <a:t>资产上传至MuseDAM门户，待客户最终批准后交付。</a:t>
            </a:r>
            <a:endParaRPr lang="en-US" sz="110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47" name=""/>
        <p:cNvGrpSpPr/>
        <p:nvPr/>
      </p:nvGrpSpPr>
      <p:grpSpPr>
        <a:xfrm>
          <a:off x="0" y="0"/>
          <a:ext cx="0" cy="0"/>
          <a:chOff x="0" y="0"/>
          <a:chExt cx="0" cy="0"/>
        </a:xfrm>
      </p:grpSpPr>
      <p:sp>
        <p:nvSpPr>
          <p:cNvPr id="48" name="AutoShape 2"/>
          <p:cNvSpPr/>
          <p:nvPr/>
        </p:nvSpPr>
        <p:spPr>
          <a:xfrm>
            <a:off x="0" y="0"/>
            <a:ext cx="12192000" cy="6858000"/>
          </a:xfrm>
          <a:prstGeom prst="roundRect">
            <a:avLst>
              <a:gd name="adj" fmla="val 0"/>
            </a:avLst>
          </a:prstGeom>
          <a:solidFill>
            <a:srgbClr val="FFFFFF">
              <a:alpha val="75000"/>
            </a:srgbClr>
          </a:solidFill>
          <a:ln w="25400" cap="flat" cmpd="sng">
            <a:noFill/>
            <a:prstDash val="solid"/>
            <a:round/>
          </a:ln>
        </p:spPr>
        <p:txBody>
          <a:bodyPr vert="horz" wrap="square" lIns="63500" tIns="63500" rIns="63500" bIns="63500" rtlCol="0" anchor="ctr"/>
          <a:lstStyle/>
          <a:p>
            <a:pPr algn="ctr">
              <a:defRPr/>
            </a:pPr>
          </a:p>
        </p:txBody>
      </p:sp>
      <p:sp>
        <p:nvSpPr>
          <p:cNvPr id="49" name="AutoShape 3"/>
          <p:cNvSpPr/>
          <p:nvPr/>
        </p:nvSpPr>
        <p:spPr>
          <a:xfrm>
            <a:off x="762000" y="508000"/>
            <a:ext cx="10668000" cy="635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3200" b="1" i="0" u="none" strike="noStrike">
                <a:solidFill>
                  <a:srgbClr val="1F2937"/>
                </a:solidFill>
                <a:latin typeface="Saturday Sans Regular" panose="02010600010101010101" charset="-122"/>
                <a:ea typeface="Saturday Sans Regular" panose="02010600010101010101" charset="-122"/>
                <a:cs typeface="Saturday Sans Regular" panose="02010600010101010101" charset="-122"/>
                <a:sym typeface="Saturday Sans Regular" panose="02010600010101010101" charset="-122"/>
              </a:rPr>
              <a:t>03 / 工作流程</a:t>
            </a:r>
            <a:endParaRPr lang="en-US" sz="1100"/>
          </a:p>
        </p:txBody>
      </p:sp>
      <p:sp>
        <p:nvSpPr>
          <p:cNvPr id="50" name="AutoShape 4"/>
          <p:cNvSpPr/>
          <p:nvPr/>
        </p:nvSpPr>
        <p:spPr>
          <a:xfrm>
            <a:off x="762000" y="1460500"/>
            <a:ext cx="10668000" cy="508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2800" b="1" i="0" u="none" strike="noStrike">
                <a:solidFill>
                  <a:srgbClr val="1F2937"/>
                </a:solidFill>
                <a:latin typeface="Saturday Sans Regular" panose="02010600010101010101" charset="-122"/>
                <a:ea typeface="Saturday Sans Regular" panose="02010600010101010101" charset="-122"/>
                <a:cs typeface="Saturday Sans Regular" panose="02010600010101010101" charset="-122"/>
                <a:sym typeface="Saturday Sans Regular" panose="02010600010101010101" charset="-122"/>
              </a:rPr>
              <a:t>无缝交付</a:t>
            </a:r>
            <a:endParaRPr lang="en-US" sz="1100"/>
          </a:p>
        </p:txBody>
      </p:sp>
      <p:sp>
        <p:nvSpPr>
          <p:cNvPr id="51" name="AutoShape 5"/>
          <p:cNvSpPr/>
          <p:nvPr/>
        </p:nvSpPr>
        <p:spPr>
          <a:xfrm>
            <a:off x="762000" y="2286000"/>
            <a:ext cx="10668000" cy="762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400" b="0" i="0" u="none" strike="noStrike">
                <a:solidFill>
                  <a:srgbClr val="4B5563"/>
                </a:solidFill>
                <a:latin typeface="Saturday Sans Regular" panose="02010600010101010101" charset="-122"/>
                <a:ea typeface="Saturday Sans Regular" panose="02010600010101010101" charset="-122"/>
                <a:cs typeface="Saturday Sans Regular" panose="02010600010101010101" charset="-122"/>
                <a:sym typeface="Saturday Sans Regular" panose="02010600010101010101" charset="-122"/>
              </a:rPr>
              <a:t>我们提供安全便捷的交付选项，所有选项都与我们的MuseDAM系统集成，确保您在需要时可以随时访问您的资产。</a:t>
            </a:r>
            <a:endParaRPr lang="en-US" sz="1100"/>
          </a:p>
        </p:txBody>
      </p:sp>
      <p:sp>
        <p:nvSpPr>
          <p:cNvPr id="52" name="AutoShape 6"/>
          <p:cNvSpPr/>
          <p:nvPr/>
        </p:nvSpPr>
        <p:spPr>
          <a:xfrm>
            <a:off x="762000" y="3302000"/>
            <a:ext cx="3302000" cy="2794000"/>
          </a:xfrm>
          <a:prstGeom prst="roundRect">
            <a:avLst>
              <a:gd name="adj" fmla="val 5454"/>
            </a:avLst>
          </a:prstGeom>
          <a:solidFill>
            <a:srgbClr val="FFFFFF">
              <a:alpha val="100000"/>
            </a:srgbClr>
          </a:solidFill>
          <a:ln w="25400" cap="flat" cmpd="sng">
            <a:noFill/>
            <a:prstDash val="solid"/>
            <a:round/>
          </a:ln>
          <a:effectLst>
            <a:outerShdw blurRad="444500" dist="190500" dir="2700000" algn="tl" rotWithShape="0">
              <a:srgbClr val="000000">
                <a:alpha val="25000"/>
              </a:srgbClr>
            </a:outerShdw>
          </a:effectLst>
        </p:spPr>
        <p:txBody>
          <a:bodyPr vert="horz" wrap="square" lIns="63500" tIns="63500" rIns="63500" bIns="63500" rtlCol="0" anchor="ctr"/>
          <a:lstStyle/>
          <a:p>
            <a:pPr algn="ctr">
              <a:defRPr/>
            </a:pPr>
          </a:p>
        </p:txBody>
      </p:sp>
      <p:pic>
        <p:nvPicPr>
          <p:cNvPr id="53" name="Picture 7"/>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16000" y="3683000"/>
            <a:ext cx="457200" cy="457200"/>
          </a:xfrm>
          <a:prstGeom prst="rect">
            <a:avLst/>
          </a:prstGeom>
        </p:spPr>
      </p:pic>
      <p:sp>
        <p:nvSpPr>
          <p:cNvPr id="54" name="AutoShape 8"/>
          <p:cNvSpPr/>
          <p:nvPr/>
        </p:nvSpPr>
        <p:spPr>
          <a:xfrm>
            <a:off x="1651000" y="3683000"/>
            <a:ext cx="2286000" cy="508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600" b="1" i="0" u="none" strike="noStrike">
                <a:solidFill>
                  <a:srgbClr val="1F2937"/>
                </a:solidFill>
                <a:latin typeface="Saturday Sans Regular" panose="02010600010101010101" charset="-122"/>
                <a:ea typeface="Saturday Sans Regular" panose="02010600010101010101" charset="-122"/>
                <a:cs typeface="Saturday Sans Regular" panose="02010600010101010101" charset="-122"/>
                <a:sym typeface="Saturday Sans Regular" panose="02010600010101010101" charset="-122"/>
              </a:rPr>
              <a:t>MuseDAM客户门户</a:t>
            </a:r>
            <a:endParaRPr lang="en-US" sz="1100"/>
          </a:p>
        </p:txBody>
      </p:sp>
      <p:sp>
        <p:nvSpPr>
          <p:cNvPr id="55" name="AutoShape 9"/>
          <p:cNvSpPr/>
          <p:nvPr/>
        </p:nvSpPr>
        <p:spPr>
          <a:xfrm>
            <a:off x="1016000" y="4572000"/>
            <a:ext cx="2794000" cy="1270000"/>
          </a:xfrm>
          <a:prstGeom prst="rect">
            <a:avLst/>
          </a:prstGeom>
          <a:noFill/>
          <a:ln w="12700" cap="flat" cmpd="sng">
            <a:noFill/>
            <a:prstDash val="solid"/>
            <a:round/>
          </a:ln>
        </p:spPr>
        <p:txBody>
          <a:bodyPr vert="horz" wrap="square" lIns="0" tIns="0" rIns="0" bIns="0" rtlCol="0" anchor="ctr" anchorCtr="0"/>
          <a:lstStyle/>
          <a:p>
            <a:pPr indent="0" algn="l">
              <a:lnSpc>
                <a:spcPct val="117000"/>
              </a:lnSpc>
              <a:defRPr/>
            </a:pPr>
            <a:r>
              <a:rPr lang="en-US" sz="1200" b="0" i="0" u="none" strike="noStrike">
                <a:solidFill>
                  <a:srgbClr val="6B7280"/>
                </a:solidFill>
                <a:latin typeface="Saturday Sans Regular" panose="02010600010101010101" charset="-122"/>
                <a:ea typeface="Saturday Sans Regular" panose="02010600010101010101" charset="-122"/>
                <a:cs typeface="Saturday Sans Regular" panose="02010600010101010101" charset="-122"/>
                <a:sym typeface="Saturday Sans Regular" panose="02010600010101010101" charset="-122"/>
              </a:rPr>
              <a:t>主要的交付方式。随时下载最终的高分辨率图像并与您的团队共享。</a:t>
            </a:r>
            <a:endParaRPr lang="en-US" sz="1100"/>
          </a:p>
        </p:txBody>
      </p:sp>
      <p:sp>
        <p:nvSpPr>
          <p:cNvPr id="56" name="AutoShape 10"/>
          <p:cNvSpPr/>
          <p:nvPr/>
        </p:nvSpPr>
        <p:spPr>
          <a:xfrm>
            <a:off x="4445000" y="3302000"/>
            <a:ext cx="3302000" cy="2794000"/>
          </a:xfrm>
          <a:prstGeom prst="roundRect">
            <a:avLst>
              <a:gd name="adj" fmla="val 5454"/>
            </a:avLst>
          </a:prstGeom>
          <a:solidFill>
            <a:srgbClr val="FFFFFF">
              <a:alpha val="100000"/>
            </a:srgbClr>
          </a:solidFill>
          <a:ln w="25400" cap="flat" cmpd="sng">
            <a:noFill/>
            <a:prstDash val="solid"/>
            <a:round/>
          </a:ln>
          <a:effectLst>
            <a:outerShdw blurRad="444500" dist="190500" dir="2700000" algn="tl" rotWithShape="0">
              <a:srgbClr val="000000">
                <a:alpha val="25000"/>
              </a:srgbClr>
            </a:outerShdw>
          </a:effectLst>
        </p:spPr>
        <p:txBody>
          <a:bodyPr vert="horz" wrap="square" lIns="63500" tIns="63500" rIns="63500" bIns="63500" rtlCol="0" anchor="ctr"/>
          <a:lstStyle/>
          <a:p>
            <a:pPr algn="ctr">
              <a:defRPr/>
            </a:pPr>
          </a:p>
        </p:txBody>
      </p:sp>
      <p:pic>
        <p:nvPicPr>
          <p:cNvPr id="57" name="Picture 11"/>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699000" y="3683000"/>
            <a:ext cx="457200" cy="457200"/>
          </a:xfrm>
          <a:prstGeom prst="rect">
            <a:avLst/>
          </a:prstGeom>
        </p:spPr>
      </p:pic>
      <p:sp>
        <p:nvSpPr>
          <p:cNvPr id="58" name="AutoShape 12"/>
          <p:cNvSpPr/>
          <p:nvPr/>
        </p:nvSpPr>
        <p:spPr>
          <a:xfrm>
            <a:off x="5334000" y="3683000"/>
            <a:ext cx="2286000" cy="508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600" b="1" i="0" u="none" strike="noStrike">
                <a:solidFill>
                  <a:srgbClr val="1F2937"/>
                </a:solidFill>
                <a:latin typeface="Saturday Sans Regular" panose="02010600010101010101" charset="-122"/>
                <a:ea typeface="Saturday Sans Regular" panose="02010600010101010101" charset="-122"/>
                <a:cs typeface="Saturday Sans Regular" panose="02010600010101010101" charset="-122"/>
                <a:sym typeface="Saturday Sans Regular" panose="02010600010101010101" charset="-122"/>
              </a:rPr>
              <a:t>定制在线图库</a:t>
            </a:r>
            <a:endParaRPr lang="en-US" sz="1100"/>
          </a:p>
        </p:txBody>
      </p:sp>
      <p:sp>
        <p:nvSpPr>
          <p:cNvPr id="59" name="AutoShape 13"/>
          <p:cNvSpPr/>
          <p:nvPr/>
        </p:nvSpPr>
        <p:spPr>
          <a:xfrm>
            <a:off x="4699000" y="4572000"/>
            <a:ext cx="2794000" cy="1270000"/>
          </a:xfrm>
          <a:prstGeom prst="rect">
            <a:avLst/>
          </a:prstGeom>
          <a:noFill/>
          <a:ln w="12700" cap="flat" cmpd="sng">
            <a:noFill/>
            <a:prstDash val="solid"/>
            <a:round/>
          </a:ln>
        </p:spPr>
        <p:txBody>
          <a:bodyPr vert="horz" wrap="square" lIns="0" tIns="0" rIns="0" bIns="0" rtlCol="0" anchor="ctr" anchorCtr="0"/>
          <a:lstStyle/>
          <a:p>
            <a:pPr indent="0" algn="l">
              <a:lnSpc>
                <a:spcPct val="117000"/>
              </a:lnSpc>
              <a:defRPr/>
            </a:pPr>
            <a:r>
              <a:rPr lang="en-US" sz="1200" b="0" i="0" u="none" strike="noStrike">
                <a:solidFill>
                  <a:srgbClr val="6B7280"/>
                </a:solidFill>
                <a:latin typeface="Saturday Sans Regular" panose="02010600010101010101" charset="-122"/>
                <a:ea typeface="Saturday Sans Regular" panose="02010600010101010101" charset="-122"/>
                <a:cs typeface="Saturday Sans Regular" panose="02010600010101010101" charset="-122"/>
                <a:sym typeface="Saturday Sans Regular" panose="02010600010101010101" charset="-122"/>
              </a:rPr>
              <a:t>对于大型项目或演示，我们可以创建一个品牌在线图库。</a:t>
            </a:r>
            <a:endParaRPr lang="en-US" sz="1100"/>
          </a:p>
        </p:txBody>
      </p:sp>
      <p:sp>
        <p:nvSpPr>
          <p:cNvPr id="60" name="AutoShape 14"/>
          <p:cNvSpPr/>
          <p:nvPr/>
        </p:nvSpPr>
        <p:spPr>
          <a:xfrm>
            <a:off x="8128000" y="3302000"/>
            <a:ext cx="3302000" cy="2794000"/>
          </a:xfrm>
          <a:prstGeom prst="roundRect">
            <a:avLst>
              <a:gd name="adj" fmla="val 5454"/>
            </a:avLst>
          </a:prstGeom>
          <a:solidFill>
            <a:srgbClr val="FFFFFF">
              <a:alpha val="100000"/>
            </a:srgbClr>
          </a:solidFill>
          <a:ln w="25400" cap="flat" cmpd="sng">
            <a:noFill/>
            <a:prstDash val="solid"/>
            <a:round/>
          </a:ln>
          <a:effectLst>
            <a:outerShdw blurRad="444500" dist="190500" dir="2700000" algn="tl" rotWithShape="0">
              <a:srgbClr val="000000">
                <a:alpha val="25000"/>
              </a:srgbClr>
            </a:outerShdw>
          </a:effectLst>
        </p:spPr>
        <p:txBody>
          <a:bodyPr vert="horz" wrap="square" lIns="63500" tIns="63500" rIns="63500" bIns="63500" rtlCol="0" anchor="ctr"/>
          <a:lstStyle/>
          <a:p>
            <a:pPr algn="ctr">
              <a:defRPr/>
            </a:pPr>
          </a:p>
        </p:txBody>
      </p:sp>
      <p:pic>
        <p:nvPicPr>
          <p:cNvPr id="61" name="Picture 15"/>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382000" y="3683000"/>
            <a:ext cx="457200" cy="457200"/>
          </a:xfrm>
          <a:prstGeom prst="rect">
            <a:avLst/>
          </a:prstGeom>
        </p:spPr>
      </p:pic>
      <p:sp>
        <p:nvSpPr>
          <p:cNvPr id="62" name="AutoShape 16"/>
          <p:cNvSpPr/>
          <p:nvPr/>
        </p:nvSpPr>
        <p:spPr>
          <a:xfrm>
            <a:off x="9017000" y="3683000"/>
            <a:ext cx="2286000" cy="508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600" b="1" i="0" u="none" strike="noStrike">
                <a:solidFill>
                  <a:srgbClr val="1F2937"/>
                </a:solidFill>
                <a:latin typeface="Saturday Sans Regular" panose="02010600010101010101" charset="-122"/>
                <a:ea typeface="Saturday Sans Regular" panose="02010600010101010101" charset="-122"/>
                <a:cs typeface="Saturday Sans Regular" panose="02010600010101010101" charset="-122"/>
                <a:sym typeface="Saturday Sans Regular" panose="02010600010101010101" charset="-122"/>
              </a:rPr>
              <a:t>云存储链接</a:t>
            </a:r>
            <a:endParaRPr lang="en-US" sz="1100"/>
          </a:p>
        </p:txBody>
      </p:sp>
      <p:sp>
        <p:nvSpPr>
          <p:cNvPr id="63" name="AutoShape 17"/>
          <p:cNvSpPr/>
          <p:nvPr/>
        </p:nvSpPr>
        <p:spPr>
          <a:xfrm>
            <a:off x="8382000" y="4572000"/>
            <a:ext cx="2794000" cy="1270000"/>
          </a:xfrm>
          <a:prstGeom prst="rect">
            <a:avLst/>
          </a:prstGeom>
          <a:noFill/>
          <a:ln w="12700" cap="flat" cmpd="sng">
            <a:noFill/>
            <a:prstDash val="solid"/>
            <a:round/>
          </a:ln>
        </p:spPr>
        <p:txBody>
          <a:bodyPr vert="horz" wrap="square" lIns="0" tIns="0" rIns="0" bIns="0" rtlCol="0" anchor="ctr" anchorCtr="0"/>
          <a:lstStyle/>
          <a:p>
            <a:pPr indent="0" algn="l">
              <a:lnSpc>
                <a:spcPct val="117000"/>
              </a:lnSpc>
              <a:defRPr/>
            </a:pPr>
            <a:r>
              <a:rPr lang="en-US" sz="1200" b="0" i="0" u="none" strike="noStrike">
                <a:solidFill>
                  <a:srgbClr val="6B7280"/>
                </a:solidFill>
                <a:latin typeface="Saturday Sans Regular" panose="02010600010101010101" charset="-122"/>
                <a:ea typeface="Saturday Sans Regular" panose="02010600010101010101" charset="-122"/>
                <a:cs typeface="Saturday Sans Regular" panose="02010600010101010101" charset="-122"/>
                <a:sym typeface="Saturday Sans Regular" panose="02010600010101010101" charset="-122"/>
              </a:rPr>
              <a:t>图片上传之后，客户可以及时查看，我们会提供安全的下载链接。</a:t>
            </a:r>
            <a:endParaRPr lang="en-US" sz="110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64" name=""/>
        <p:cNvGrpSpPr/>
        <p:nvPr/>
      </p:nvGrpSpPr>
      <p:grpSpPr>
        <a:xfrm>
          <a:off x="0" y="0"/>
          <a:ext cx="0" cy="0"/>
          <a:chOff x="0" y="0"/>
          <a:chExt cx="0" cy="0"/>
        </a:xfrm>
      </p:grpSpPr>
      <p:sp>
        <p:nvSpPr>
          <p:cNvPr id="65" name="AutoShape 2"/>
          <p:cNvSpPr/>
          <p:nvPr/>
        </p:nvSpPr>
        <p:spPr>
          <a:xfrm>
            <a:off x="762000" y="508000"/>
            <a:ext cx="10668000" cy="508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3200" b="1" i="0" u="none" strike="noStrike">
                <a:solidFill>
                  <a:srgbClr val="1F2937"/>
                </a:solidFill>
                <a:latin typeface="Saturday Sans Regular" panose="02010600010101010101" charset="-122"/>
                <a:ea typeface="Saturday Sans Regular" panose="02010600010101010101" charset="-122"/>
                <a:cs typeface="Saturday Sans Regular" panose="02010600010101010101" charset="-122"/>
                <a:sym typeface="Saturday Sans Regular" panose="02010600010101010101" charset="-122"/>
              </a:rPr>
              <a:t>04 / 产能规模</a:t>
            </a:r>
            <a:endParaRPr lang="en-US" sz="1100"/>
          </a:p>
        </p:txBody>
      </p:sp>
      <p:sp>
        <p:nvSpPr>
          <p:cNvPr id="66" name="AutoShape 3"/>
          <p:cNvSpPr/>
          <p:nvPr/>
        </p:nvSpPr>
        <p:spPr>
          <a:xfrm>
            <a:off x="762000" y="1270000"/>
            <a:ext cx="5334000" cy="4445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2000" b="1" i="0" u="none" strike="noStrike">
                <a:solidFill>
                  <a:srgbClr val="374151"/>
                </a:solidFill>
                <a:latin typeface="Saturday Sans Regular" panose="02010600010101010101" charset="-122"/>
                <a:ea typeface="Saturday Sans Regular" panose="02010600010101010101" charset="-122"/>
                <a:cs typeface="Saturday Sans Regular" panose="02010600010101010101" charset="-122"/>
                <a:sym typeface="Saturday Sans Regular" panose="02010600010101010101" charset="-122"/>
              </a:rPr>
              <a:t>规模化生产，满足您的</a:t>
            </a:r>
            <a:r>
              <a:rPr lang="zh-CN" altLang="en-US" sz="2000" b="1" i="0" u="none" strike="noStrike">
                <a:solidFill>
                  <a:srgbClr val="374151"/>
                </a:solidFill>
                <a:latin typeface="Saturday Sans Regular" panose="02010600010101010101" charset="-122"/>
                <a:ea typeface="Saturday Sans Regular" panose="02010600010101010101" charset="-122"/>
                <a:cs typeface="Saturday Sans Regular" panose="02010600010101010101" charset="-122"/>
                <a:sym typeface="Saturday Sans Regular" panose="02010600010101010101" charset="-122"/>
              </a:rPr>
              <a:t>需要</a:t>
            </a:r>
            <a:endParaRPr lang="zh-CN" altLang="en-US" sz="2000" b="1" i="0" u="none" strike="noStrike">
              <a:solidFill>
                <a:srgbClr val="374151"/>
              </a:solidFill>
              <a:latin typeface="Saturday Sans Regular" panose="02010600010101010101" charset="-122"/>
              <a:ea typeface="Saturday Sans Regular" panose="02010600010101010101" charset="-122"/>
              <a:cs typeface="Saturday Sans Regular" panose="02010600010101010101" charset="-122"/>
              <a:sym typeface="Saturday Sans Regular" panose="02010600010101010101" charset="-122"/>
            </a:endParaRPr>
          </a:p>
        </p:txBody>
      </p:sp>
      <p:sp>
        <p:nvSpPr>
          <p:cNvPr id="67" name="AutoShape 4"/>
          <p:cNvSpPr/>
          <p:nvPr/>
        </p:nvSpPr>
        <p:spPr>
          <a:xfrm>
            <a:off x="762000" y="1968500"/>
            <a:ext cx="5207000" cy="762000"/>
          </a:xfrm>
          <a:prstGeom prst="rect">
            <a:avLst/>
          </a:prstGeom>
          <a:noFill/>
          <a:ln w="12700" cap="flat" cmpd="sng">
            <a:noFill/>
            <a:prstDash val="solid"/>
            <a:round/>
          </a:ln>
        </p:spPr>
        <p:txBody>
          <a:bodyPr vert="horz" wrap="square" lIns="0" tIns="0" rIns="0" bIns="0" rtlCol="0" anchor="ctr" anchorCtr="0"/>
          <a:lstStyle/>
          <a:p>
            <a:pPr indent="0" algn="l">
              <a:lnSpc>
                <a:spcPct val="117000"/>
              </a:lnSpc>
              <a:defRPr/>
            </a:pPr>
            <a:r>
              <a:rPr lang="en-US" sz="1300" b="0" i="0" u="none" strike="noStrike">
                <a:solidFill>
                  <a:srgbClr val="4B5563"/>
                </a:solidFill>
                <a:latin typeface="Saturday Sans Regular" panose="02010600010101010101" charset="-122"/>
                <a:ea typeface="Saturday Sans Regular" panose="02010600010101010101" charset="-122"/>
                <a:cs typeface="Saturday Sans Regular" panose="02010600010101010101" charset="-122"/>
                <a:sym typeface="Saturday Sans Regular" panose="02010600010101010101" charset="-122"/>
              </a:rPr>
              <a:t>我们的基础设施和团队旨在处理最苛刻的生产计划，</a:t>
            </a:r>
            <a:r>
              <a:rPr lang="zh-CN" altLang="en-US" sz="1300" b="0" i="0" u="none" strike="noStrike">
                <a:solidFill>
                  <a:srgbClr val="4B5563"/>
                </a:solidFill>
                <a:latin typeface="Saturday Sans Regular" panose="02010600010101010101" charset="-122"/>
                <a:ea typeface="Saturday Sans Regular" panose="02010600010101010101" charset="-122"/>
                <a:cs typeface="Saturday Sans Regular" panose="02010600010101010101" charset="-122"/>
                <a:sym typeface="Saturday Sans Regular" panose="02010600010101010101" charset="-122"/>
              </a:rPr>
              <a:t>灵活安排，</a:t>
            </a:r>
            <a:endParaRPr lang="zh-CN" altLang="en-US" sz="1300" b="0" i="0" u="none" strike="noStrike">
              <a:solidFill>
                <a:srgbClr val="4B5563"/>
              </a:solidFill>
              <a:latin typeface="Saturday Sans Regular" panose="02010600010101010101" charset="-122"/>
              <a:ea typeface="Saturday Sans Regular" panose="02010600010101010101" charset="-122"/>
              <a:cs typeface="Saturday Sans Regular" panose="02010600010101010101" charset="-122"/>
              <a:sym typeface="Saturday Sans Regular" panose="02010600010101010101" charset="-122"/>
            </a:endParaRPr>
          </a:p>
          <a:p>
            <a:pPr indent="0" algn="l">
              <a:lnSpc>
                <a:spcPct val="117000"/>
              </a:lnSpc>
              <a:defRPr/>
            </a:pPr>
            <a:r>
              <a:rPr lang="en-US" sz="1300" b="0" i="0" u="none" strike="noStrike">
                <a:solidFill>
                  <a:srgbClr val="4B5563"/>
                </a:solidFill>
                <a:latin typeface="Saturday Sans Regular" panose="02010600010101010101" charset="-122"/>
                <a:ea typeface="Saturday Sans Regular" panose="02010600010101010101" charset="-122"/>
                <a:cs typeface="Saturday Sans Regular" panose="02010600010101010101" charset="-122"/>
                <a:sym typeface="Saturday Sans Regular" panose="02010600010101010101" charset="-122"/>
              </a:rPr>
              <a:t>确保按时交付。</a:t>
            </a:r>
            <a:endParaRPr lang="en-US" sz="1100"/>
          </a:p>
        </p:txBody>
      </p:sp>
      <p:sp>
        <p:nvSpPr>
          <p:cNvPr id="68" name="AutoShape 5"/>
          <p:cNvSpPr/>
          <p:nvPr/>
        </p:nvSpPr>
        <p:spPr>
          <a:xfrm>
            <a:off x="762000" y="2921000"/>
            <a:ext cx="5207000" cy="1206500"/>
          </a:xfrm>
          <a:prstGeom prst="roundRect">
            <a:avLst>
              <a:gd name="adj" fmla="val 8421"/>
            </a:avLst>
          </a:prstGeom>
          <a:solidFill>
            <a:srgbClr val="FFFFFF">
              <a:alpha val="90000"/>
            </a:srgbClr>
          </a:solidFill>
          <a:ln w="12700" cap="flat" cmpd="sng">
            <a:solidFill>
              <a:srgbClr val="E5E7EB">
                <a:alpha val="100000"/>
              </a:srgbClr>
            </a:solidFill>
            <a:prstDash val="solid"/>
            <a:round/>
          </a:ln>
          <a:effectLst>
            <a:outerShdw blurRad="444500" dist="190500" dir="2700000" algn="tl" rotWithShape="0">
              <a:srgbClr val="000000">
                <a:alpha val="25000"/>
              </a:srgbClr>
            </a:outerShdw>
          </a:effectLst>
        </p:spPr>
        <p:txBody>
          <a:bodyPr vert="horz" wrap="square" lIns="63500" tIns="63500" rIns="63500" bIns="63500" rtlCol="0" anchor="ctr"/>
          <a:lstStyle/>
          <a:p>
            <a:pPr algn="ctr">
              <a:defRPr/>
            </a:pPr>
          </a:p>
        </p:txBody>
      </p:sp>
      <p:pic>
        <p:nvPicPr>
          <p:cNvPr id="69" name="Picture 6"/>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52500" y="3175000"/>
            <a:ext cx="698500" cy="698500"/>
          </a:xfrm>
          <a:prstGeom prst="rect">
            <a:avLst/>
          </a:prstGeom>
        </p:spPr>
      </p:pic>
      <p:sp>
        <p:nvSpPr>
          <p:cNvPr id="70" name="AutoShape 7"/>
          <p:cNvSpPr/>
          <p:nvPr/>
        </p:nvSpPr>
        <p:spPr>
          <a:xfrm>
            <a:off x="1905000" y="3073400"/>
            <a:ext cx="3937000" cy="9525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500" b="1" i="0" u="none" strike="noStrike">
                <a:solidFill>
                  <a:srgbClr val="1F2937"/>
                </a:solidFill>
                <a:latin typeface="Saturday Sans Regular" panose="02010600010101010101" charset="-122"/>
                <a:ea typeface="Saturday Sans Regular" panose="02010600010101010101" charset="-122"/>
                <a:cs typeface="Saturday Sans Regular" panose="02010600010101010101" charset="-122"/>
                <a:sym typeface="Saturday Sans Regular" panose="02010600010101010101" charset="-122"/>
              </a:rPr>
              <a:t>工作室基础设施</a:t>
            </a:r>
            <a:endParaRPr lang="en-US" sz="1100"/>
          </a:p>
          <a:p>
            <a:pPr indent="0" algn="l">
              <a:lnSpc>
                <a:spcPct val="100000"/>
              </a:lnSpc>
            </a:pPr>
            <a:r>
              <a:rPr lang="en-US" sz="1100" b="0" i="0" u="none" strike="noStrike">
                <a:solidFill>
                  <a:srgbClr val="4B5563"/>
                </a:solidFill>
                <a:latin typeface="Saturday Sans Regular" panose="02010600010101010101" charset="-122"/>
                <a:ea typeface="Saturday Sans Regular" panose="02010600010101010101" charset="-122"/>
                <a:cs typeface="Saturday Sans Regular" panose="02010600010101010101" charset="-122"/>
                <a:sym typeface="Saturday Sans Regular" panose="02010600010101010101" charset="-122"/>
              </a:rPr>
              <a:t>我们有设备齐全的摄影工作室，包括专门的电商白底图、生活方式场景图和大型物品拍摄无影棚。</a:t>
            </a:r>
            <a:endParaRPr lang="en-US" sz="1100" b="0" i="0" u="none" strike="noStrike">
              <a:solidFill>
                <a:srgbClr val="4B5563"/>
              </a:solidFill>
              <a:latin typeface="Saturday Sans Regular" panose="02010600010101010101" charset="-122"/>
              <a:ea typeface="Saturday Sans Regular" panose="02010600010101010101" charset="-122"/>
              <a:cs typeface="Saturday Sans Regular" panose="02010600010101010101" charset="-122"/>
              <a:sym typeface="Saturday Sans Regular" panose="02010600010101010101" charset="-122"/>
            </a:endParaRPr>
          </a:p>
        </p:txBody>
      </p:sp>
      <p:sp>
        <p:nvSpPr>
          <p:cNvPr id="71" name="AutoShape 8"/>
          <p:cNvSpPr/>
          <p:nvPr/>
        </p:nvSpPr>
        <p:spPr>
          <a:xfrm>
            <a:off x="762000" y="4318000"/>
            <a:ext cx="5207000" cy="1206500"/>
          </a:xfrm>
          <a:prstGeom prst="roundRect">
            <a:avLst>
              <a:gd name="adj" fmla="val 8421"/>
            </a:avLst>
          </a:prstGeom>
          <a:solidFill>
            <a:srgbClr val="FFFFFF">
              <a:alpha val="90000"/>
            </a:srgbClr>
          </a:solidFill>
          <a:ln w="12700" cap="flat" cmpd="sng">
            <a:solidFill>
              <a:srgbClr val="E5E7EB">
                <a:alpha val="100000"/>
              </a:srgbClr>
            </a:solidFill>
            <a:prstDash val="solid"/>
            <a:round/>
          </a:ln>
          <a:effectLst>
            <a:outerShdw blurRad="444500" dist="190500" dir="2700000" algn="tl" rotWithShape="0">
              <a:srgbClr val="000000">
                <a:alpha val="25000"/>
              </a:srgbClr>
            </a:outerShdw>
          </a:effectLst>
        </p:spPr>
        <p:txBody>
          <a:bodyPr vert="horz" wrap="square" lIns="63500" tIns="63500" rIns="63500" bIns="63500" rtlCol="0" anchor="ctr"/>
          <a:lstStyle/>
          <a:p>
            <a:pPr algn="ctr">
              <a:defRPr/>
            </a:pPr>
          </a:p>
        </p:txBody>
      </p:sp>
      <p:pic>
        <p:nvPicPr>
          <p:cNvPr id="72" name="Picture 9"/>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52500" y="4572000"/>
            <a:ext cx="698500" cy="698500"/>
          </a:xfrm>
          <a:prstGeom prst="rect">
            <a:avLst/>
          </a:prstGeom>
        </p:spPr>
      </p:pic>
      <p:sp>
        <p:nvSpPr>
          <p:cNvPr id="73" name="AutoShape 10"/>
          <p:cNvSpPr/>
          <p:nvPr/>
        </p:nvSpPr>
        <p:spPr>
          <a:xfrm>
            <a:off x="1905000" y="4470400"/>
            <a:ext cx="3937000" cy="9525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500" b="1" i="0" u="none" strike="noStrike">
                <a:solidFill>
                  <a:srgbClr val="1F2937"/>
                </a:solidFill>
                <a:latin typeface="Saturday Sans Regular" panose="02010600010101010101" charset="-122"/>
                <a:ea typeface="Saturday Sans Regular" panose="02010600010101010101" charset="-122"/>
                <a:cs typeface="Saturday Sans Regular" panose="02010600010101010101" charset="-122"/>
                <a:sym typeface="Saturday Sans Regular" panose="02010600010101010101" charset="-122"/>
              </a:rPr>
              <a:t>日产量</a:t>
            </a:r>
            <a:endParaRPr lang="en-US" sz="1100"/>
          </a:p>
          <a:p>
            <a:pPr indent="0" algn="l">
              <a:lnSpc>
                <a:spcPct val="100000"/>
              </a:lnSpc>
            </a:pPr>
            <a:r>
              <a:rPr lang="en-US" sz="1100" b="0" i="0" u="none" strike="noStrike">
                <a:solidFill>
                  <a:srgbClr val="4B5563"/>
                </a:solidFill>
                <a:latin typeface="Saturday Sans Regular" panose="02010600010101010101" charset="-122"/>
                <a:ea typeface="Saturday Sans Regular" panose="02010600010101010101" charset="-122"/>
                <a:cs typeface="Saturday Sans Regular" panose="02010600010101010101" charset="-122"/>
                <a:sym typeface="Saturday Sans Regular" panose="02010600010101010101" charset="-122"/>
              </a:rPr>
              <a:t>每天处理200+标准电商SKU，旺季产能可扩展至400+ SKU/天。</a:t>
            </a:r>
            <a:endParaRPr lang="en-US" sz="1100" b="0" i="0" u="none" strike="noStrike">
              <a:solidFill>
                <a:srgbClr val="4B5563"/>
              </a:solidFill>
              <a:latin typeface="Saturday Sans Regular" panose="02010600010101010101" charset="-122"/>
              <a:ea typeface="Saturday Sans Regular" panose="02010600010101010101" charset="-122"/>
              <a:cs typeface="Saturday Sans Regular" panose="02010600010101010101" charset="-122"/>
              <a:sym typeface="Saturday Sans Regular" panose="02010600010101010101" charset="-122"/>
            </a:endParaRPr>
          </a:p>
        </p:txBody>
      </p:sp>
      <p:sp>
        <p:nvSpPr>
          <p:cNvPr id="74" name="AutoShape 11"/>
          <p:cNvSpPr/>
          <p:nvPr/>
        </p:nvSpPr>
        <p:spPr>
          <a:xfrm>
            <a:off x="762000" y="5461000"/>
            <a:ext cx="5207000" cy="1206500"/>
          </a:xfrm>
          <a:prstGeom prst="roundRect">
            <a:avLst>
              <a:gd name="adj" fmla="val 8421"/>
            </a:avLst>
          </a:prstGeom>
          <a:solidFill>
            <a:srgbClr val="FFFFFF">
              <a:alpha val="90000"/>
            </a:srgbClr>
          </a:solidFill>
          <a:ln w="12700" cap="flat" cmpd="sng">
            <a:solidFill>
              <a:srgbClr val="E5E7EB">
                <a:alpha val="100000"/>
              </a:srgbClr>
            </a:solidFill>
            <a:prstDash val="solid"/>
            <a:round/>
          </a:ln>
          <a:effectLst>
            <a:outerShdw blurRad="444500" dist="190500" dir="2700000" algn="tl" rotWithShape="0">
              <a:srgbClr val="000000">
                <a:alpha val="25000"/>
              </a:srgbClr>
            </a:outerShdw>
          </a:effectLst>
        </p:spPr>
        <p:txBody>
          <a:bodyPr vert="horz" wrap="square" lIns="63500" tIns="63500" rIns="63500" bIns="63500" rtlCol="0" anchor="ctr"/>
          <a:lstStyle/>
          <a:p>
            <a:pPr algn="ctr">
              <a:defRPr/>
            </a:pPr>
          </a:p>
        </p:txBody>
      </p:sp>
      <p:pic>
        <p:nvPicPr>
          <p:cNvPr id="75" name="Picture 12"/>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52500" y="5689600"/>
            <a:ext cx="698500" cy="698500"/>
          </a:xfrm>
          <a:prstGeom prst="rect">
            <a:avLst/>
          </a:prstGeom>
        </p:spPr>
      </p:pic>
      <p:sp>
        <p:nvSpPr>
          <p:cNvPr id="76" name="AutoShape 13"/>
          <p:cNvSpPr/>
          <p:nvPr/>
        </p:nvSpPr>
        <p:spPr>
          <a:xfrm>
            <a:off x="1905000" y="5613400"/>
            <a:ext cx="3937000" cy="9525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500" b="1" i="0" u="none" strike="noStrike">
                <a:solidFill>
                  <a:srgbClr val="1F2937"/>
                </a:solidFill>
                <a:latin typeface="Saturday Sans Regular" panose="02010600010101010101" charset="-122"/>
                <a:ea typeface="Saturday Sans Regular" panose="02010600010101010101" charset="-122"/>
                <a:cs typeface="Saturday Sans Regular" panose="02010600010101010101" charset="-122"/>
                <a:sym typeface="Saturday Sans Regular" panose="02010600010101010101" charset="-122"/>
              </a:rPr>
              <a:t>团队规模</a:t>
            </a:r>
            <a:endParaRPr lang="en-US" sz="1100"/>
          </a:p>
          <a:p>
            <a:pPr indent="0" algn="l">
              <a:lnSpc>
                <a:spcPct val="100000"/>
              </a:lnSpc>
            </a:pPr>
            <a:r>
              <a:rPr lang="en-US" sz="1100" b="0" i="0" u="none" strike="noStrike">
                <a:solidFill>
                  <a:srgbClr val="4B5563"/>
                </a:solidFill>
                <a:latin typeface="Saturday Sans Regular" panose="02010600010101010101" charset="-122"/>
                <a:ea typeface="Saturday Sans Regular" panose="02010600010101010101" charset="-122"/>
                <a:cs typeface="Saturday Sans Regular" panose="02010600010101010101" charset="-122"/>
                <a:sym typeface="Saturday Sans Regular" panose="02010600010101010101" charset="-122"/>
              </a:rPr>
              <a:t>15+ 专业人员团队，包括8位摄影师+4位修图师+3</a:t>
            </a:r>
            <a:r>
              <a:rPr lang="zh-CN" altLang="en-US" sz="1100" b="0" i="0" u="none" strike="noStrike">
                <a:solidFill>
                  <a:srgbClr val="4B5563"/>
                </a:solidFill>
                <a:latin typeface="Saturday Sans Regular" panose="02010600010101010101" charset="-122"/>
                <a:ea typeface="Saturday Sans Regular" panose="02010600010101010101" charset="-122"/>
                <a:cs typeface="Saturday Sans Regular" panose="02010600010101010101" charset="-122"/>
                <a:sym typeface="Saturday Sans Regular" panose="02010600010101010101" charset="-122"/>
              </a:rPr>
              <a:t>位客服和助理</a:t>
            </a:r>
            <a:endParaRPr lang="zh-CN" altLang="en-US" sz="1100" b="0" i="0" u="none" strike="noStrike">
              <a:solidFill>
                <a:srgbClr val="4B5563"/>
              </a:solidFill>
              <a:latin typeface="Saturday Sans Regular" panose="02010600010101010101" charset="-122"/>
              <a:ea typeface="Saturday Sans Regular" panose="02010600010101010101" charset="-122"/>
              <a:cs typeface="Saturday Sans Regular" panose="02010600010101010101" charset="-122"/>
              <a:sym typeface="Saturday Sans Regular" panose="02010600010101010101" charset="-122"/>
            </a:endParaRPr>
          </a:p>
        </p:txBody>
      </p:sp>
      <p:pic>
        <p:nvPicPr>
          <p:cNvPr id="77" name="Picture 14" descr="C:/Users/Administrator/Downloads/优化摄影棚场景图.png优化摄影棚场景图"/>
          <p:cNvPicPr>
            <a:picLocks noChangeAspect="1"/>
          </p:cNvPicPr>
          <p:nvPr/>
        </p:nvPicPr>
        <p:blipFill>
          <a:blip r:embed="rId8"/>
          <a:srcRect l="5558" r="5558"/>
          <a:stretch>
            <a:fillRect/>
          </a:stretch>
        </p:blipFill>
        <p:spPr>
          <a:xfrm>
            <a:off x="6350000" y="2286000"/>
            <a:ext cx="5080000" cy="3810000"/>
          </a:xfrm>
          <a:prstGeom prst="roundRect">
            <a:avLst>
              <a:gd name="adj" fmla="val 5333"/>
            </a:avLst>
          </a:prstGeom>
          <a:noFill/>
          <a:ln w="50800" cap="flat" cmpd="sng">
            <a:solidFill>
              <a:srgbClr val="FFFFFF">
                <a:alpha val="100000"/>
              </a:srgbClr>
            </a:solidFill>
            <a:prstDash val="solid"/>
            <a:round/>
          </a:ln>
          <a:effectLst>
            <a:outerShdw blurRad="444500" dist="190500" dir="2700000" algn="tl" rotWithShape="0">
              <a:srgbClr val="000000">
                <a:alpha val="25000"/>
              </a:srgbClr>
            </a:outerShdw>
          </a:effec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78" name=""/>
        <p:cNvGrpSpPr/>
        <p:nvPr/>
      </p:nvGrpSpPr>
      <p:grpSpPr>
        <a:xfrm>
          <a:off x="0" y="0"/>
          <a:ext cx="0" cy="0"/>
          <a:chOff x="0" y="0"/>
          <a:chExt cx="0" cy="0"/>
        </a:xfrm>
      </p:grpSpPr>
      <p:sp>
        <p:nvSpPr>
          <p:cNvPr id="79" name="AutoShape 2"/>
          <p:cNvSpPr/>
          <p:nvPr/>
        </p:nvSpPr>
        <p:spPr>
          <a:xfrm>
            <a:off x="0" y="0"/>
            <a:ext cx="12192000" cy="6858000"/>
          </a:xfrm>
          <a:prstGeom prst="roundRect">
            <a:avLst>
              <a:gd name="adj" fmla="val 0"/>
            </a:avLst>
          </a:prstGeom>
          <a:solidFill>
            <a:srgbClr val="FFFFFF">
              <a:alpha val="70000"/>
            </a:srgbClr>
          </a:solidFill>
          <a:ln w="25400" cap="flat" cmpd="sng">
            <a:noFill/>
            <a:prstDash val="solid"/>
            <a:round/>
          </a:ln>
        </p:spPr>
        <p:txBody>
          <a:bodyPr vert="horz" wrap="square" lIns="63500" tIns="63500" rIns="63500" bIns="63500" rtlCol="0" anchor="ctr"/>
          <a:lstStyle/>
          <a:p>
            <a:pPr algn="ctr">
              <a:defRPr/>
            </a:pPr>
          </a:p>
        </p:txBody>
      </p:sp>
      <p:sp>
        <p:nvSpPr>
          <p:cNvPr id="80" name="AutoShape 3"/>
          <p:cNvSpPr/>
          <p:nvPr/>
        </p:nvSpPr>
        <p:spPr>
          <a:xfrm>
            <a:off x="762000" y="508000"/>
            <a:ext cx="10668000" cy="635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3200" b="1" i="0" u="none" strike="noStrike">
                <a:solidFill>
                  <a:srgbClr val="1F2937"/>
                </a:solidFill>
                <a:latin typeface="Saturday Sans Regular" panose="02010600010101010101" charset="-122"/>
                <a:ea typeface="Saturday Sans Regular" panose="02010600010101010101" charset="-122"/>
                <a:cs typeface="Saturday Sans Regular" panose="02010600010101010101" charset="-122"/>
                <a:sym typeface="Saturday Sans Regular" panose="02010600010101010101" charset="-122"/>
              </a:rPr>
              <a:t>04 / 产能规模</a:t>
            </a:r>
            <a:endParaRPr lang="en-US" sz="1100"/>
          </a:p>
        </p:txBody>
      </p:sp>
      <p:sp>
        <p:nvSpPr>
          <p:cNvPr id="81" name="AutoShape 4"/>
          <p:cNvSpPr/>
          <p:nvPr/>
        </p:nvSpPr>
        <p:spPr>
          <a:xfrm>
            <a:off x="762000" y="1397000"/>
            <a:ext cx="10668000" cy="508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2400" b="1" i="0" u="none" strike="noStrike">
                <a:solidFill>
                  <a:srgbClr val="111827"/>
                </a:solidFill>
                <a:latin typeface="Saturday Sans Regular" panose="02010600010101010101" charset="-122"/>
                <a:ea typeface="Saturday Sans Regular" panose="02010600010101010101" charset="-122"/>
                <a:cs typeface="Saturday Sans Regular" panose="02010600010101010101" charset="-122"/>
                <a:sym typeface="Saturday Sans Regular" panose="02010600010101010101" charset="-122"/>
              </a:rPr>
              <a:t>后期制作能力</a:t>
            </a:r>
            <a:endParaRPr lang="en-US" sz="1100"/>
          </a:p>
        </p:txBody>
      </p:sp>
      <p:sp>
        <p:nvSpPr>
          <p:cNvPr id="82" name="AutoShape 5"/>
          <p:cNvSpPr/>
          <p:nvPr/>
        </p:nvSpPr>
        <p:spPr>
          <a:xfrm>
            <a:off x="762000" y="2286000"/>
            <a:ext cx="10668000" cy="1143000"/>
          </a:xfrm>
          <a:prstGeom prst="rect">
            <a:avLst/>
          </a:prstGeom>
          <a:noFill/>
          <a:ln w="12700" cap="flat" cmpd="sng">
            <a:noFill/>
            <a:prstDash val="solid"/>
            <a:round/>
          </a:ln>
        </p:spPr>
        <p:txBody>
          <a:bodyPr vert="horz" wrap="square" lIns="0" tIns="0" rIns="0" bIns="0" rtlCol="0" anchor="ctr" anchorCtr="0"/>
          <a:lstStyle/>
          <a:p>
            <a:pPr indent="0" algn="l">
              <a:lnSpc>
                <a:spcPct val="117000"/>
              </a:lnSpc>
              <a:defRPr/>
            </a:pPr>
            <a:r>
              <a:rPr lang="en-US" sz="1400" b="0" i="0" u="none" strike="noStrike">
                <a:solidFill>
                  <a:srgbClr val="374151"/>
                </a:solidFill>
                <a:latin typeface="Saturday Sans Regular" panose="02010600010101010101" charset="-122"/>
                <a:ea typeface="Saturday Sans Regular" panose="02010600010101010101" charset="-122"/>
                <a:cs typeface="Saturday Sans Regular" panose="02010600010101010101" charset="-122"/>
                <a:sym typeface="Saturday Sans Regular" panose="02010600010101010101" charset="-122"/>
              </a:rPr>
              <a:t>我们的修图部门配备了高性能工作站和强大的服务器基础设施。这使我们能够同时处理数千张图像，确保高标准快速出图。</a:t>
            </a:r>
            <a:endParaRPr lang="en-US" sz="1100"/>
          </a:p>
        </p:txBody>
      </p:sp>
      <p:sp>
        <p:nvSpPr>
          <p:cNvPr id="83" name="AutoShape 6"/>
          <p:cNvSpPr/>
          <p:nvPr/>
        </p:nvSpPr>
        <p:spPr>
          <a:xfrm>
            <a:off x="762000" y="3810000"/>
            <a:ext cx="2032000" cy="2159000"/>
          </a:xfrm>
          <a:prstGeom prst="roundRect">
            <a:avLst>
              <a:gd name="adj" fmla="val 5000"/>
            </a:avLst>
          </a:prstGeom>
          <a:solidFill>
            <a:srgbClr val="FFFFFF">
              <a:alpha val="100000"/>
            </a:srgbClr>
          </a:solidFill>
          <a:ln w="12700" cap="flat" cmpd="sng">
            <a:solidFill>
              <a:srgbClr val="E5E7EB">
                <a:alpha val="100000"/>
              </a:srgbClr>
            </a:solidFill>
            <a:prstDash val="solid"/>
            <a:round/>
          </a:ln>
          <a:effectLst>
            <a:outerShdw blurRad="444500" dist="190500" dir="2700000" algn="tl" rotWithShape="0">
              <a:srgbClr val="000000">
                <a:alpha val="25000"/>
              </a:srgbClr>
            </a:outerShdw>
          </a:effectLst>
        </p:spPr>
        <p:txBody>
          <a:bodyPr vert="horz" wrap="square" lIns="63500" tIns="63500" rIns="63500" bIns="63500" rtlCol="0" anchor="ctr"/>
          <a:lstStyle/>
          <a:p>
            <a:pPr algn="ctr">
              <a:defRPr/>
            </a:pPr>
          </a:p>
        </p:txBody>
      </p:sp>
      <p:pic>
        <p:nvPicPr>
          <p:cNvPr id="84" name="Picture 7"/>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574800" y="4064000"/>
            <a:ext cx="406400" cy="406400"/>
          </a:xfrm>
          <a:prstGeom prst="rect">
            <a:avLst/>
          </a:prstGeom>
        </p:spPr>
      </p:pic>
      <p:sp>
        <p:nvSpPr>
          <p:cNvPr id="85" name="AutoShape 8"/>
          <p:cNvSpPr/>
          <p:nvPr/>
        </p:nvSpPr>
        <p:spPr>
          <a:xfrm>
            <a:off x="762000" y="4699000"/>
            <a:ext cx="2032000" cy="1143000"/>
          </a:xfrm>
          <a:prstGeom prst="rect">
            <a:avLst/>
          </a:prstGeom>
          <a:noFill/>
          <a:ln w="12700" cap="flat" cmpd="sng">
            <a:noFill/>
            <a:prstDash val="solid"/>
            <a:round/>
          </a:ln>
        </p:spPr>
        <p:txBody>
          <a:bodyPr vert="horz" wrap="square" lIns="0" tIns="0" rIns="0" bIns="0" rtlCol="0" anchor="ctr" anchorCtr="0"/>
          <a:lstStyle/>
          <a:p>
            <a:pPr indent="0" algn="ctr">
              <a:lnSpc>
                <a:spcPct val="125000"/>
              </a:lnSpc>
              <a:defRPr/>
            </a:pPr>
            <a:r>
              <a:rPr lang="en-US" sz="2800" b="1" i="0" u="none" strike="noStrike">
                <a:solidFill>
                  <a:srgbClr val="1F2937"/>
                </a:solidFill>
                <a:latin typeface="A new day begins" panose="02000503000000000000" charset="0"/>
                <a:ea typeface="A new day begins" panose="02000503000000000000" charset="0"/>
                <a:cs typeface="A new day begins" panose="02000503000000000000" charset="0"/>
                <a:sym typeface="A new day begins" panose="02000503000000000000" charset="0"/>
              </a:rPr>
              <a:t>15+</a:t>
            </a:r>
            <a:endParaRPr lang="en-US" sz="1100"/>
          </a:p>
          <a:p>
            <a:pPr indent="0" algn="ctr">
              <a:lnSpc>
                <a:spcPct val="125000"/>
              </a:lnSpc>
            </a:pPr>
            <a:r>
              <a:rPr lang="en-US" sz="1300" b="0" i="0" u="none" strike="noStrike">
                <a:solidFill>
                  <a:srgbClr val="4B5563"/>
                </a:solidFill>
                <a:latin typeface="Saturday Sans Regular" panose="02010600010101010101" charset="-122"/>
                <a:ea typeface="Saturday Sans Regular" panose="02010600010101010101" charset="-122"/>
                <a:cs typeface="Saturday Sans Regular" panose="02010600010101010101" charset="-122"/>
                <a:sym typeface="Saturday Sans Regular" panose="02010600010101010101" charset="-122"/>
              </a:rPr>
              <a:t>团队总人数</a:t>
            </a:r>
            <a:endParaRPr lang="en-US" sz="1300" b="0" i="0" u="none" strike="noStrike">
              <a:solidFill>
                <a:srgbClr val="4B5563"/>
              </a:solidFill>
              <a:latin typeface="Saturday Sans Regular" panose="02010600010101010101" charset="-122"/>
              <a:ea typeface="Saturday Sans Regular" panose="02010600010101010101" charset="-122"/>
              <a:cs typeface="Saturday Sans Regular" panose="02010600010101010101" charset="-122"/>
              <a:sym typeface="Saturday Sans Regular" panose="02010600010101010101" charset="-122"/>
            </a:endParaRPr>
          </a:p>
          <a:p>
            <a:pPr indent="0" algn="ctr">
              <a:lnSpc>
                <a:spcPct val="125000"/>
              </a:lnSpc>
            </a:pPr>
            <a:r>
              <a:rPr lang="en-US" sz="1100" b="0" i="0" u="none" strike="noStrike">
                <a:solidFill>
                  <a:srgbClr val="9CA3AF"/>
                </a:solidFill>
                <a:latin typeface="Saturday Sans Regular" panose="02010600010101010101" charset="-122"/>
                <a:ea typeface="Saturday Sans Regular" panose="02010600010101010101" charset="-122"/>
                <a:cs typeface="Saturday Sans Regular" panose="02010600010101010101" charset="-122"/>
                <a:sym typeface="Saturday Sans Regular" panose="02010600010101010101" charset="-122"/>
              </a:rPr>
              <a:t>全职专业人员</a:t>
            </a:r>
            <a:endParaRPr lang="en-US" sz="1100" b="0" i="0" u="none" strike="noStrike">
              <a:solidFill>
                <a:srgbClr val="9CA3AF"/>
              </a:solidFill>
              <a:latin typeface="Saturday Sans Regular" panose="02010600010101010101" charset="-122"/>
              <a:ea typeface="Saturday Sans Regular" panose="02010600010101010101" charset="-122"/>
              <a:cs typeface="Saturday Sans Regular" panose="02010600010101010101" charset="-122"/>
              <a:sym typeface="Saturday Sans Regular" panose="02010600010101010101" charset="-122"/>
            </a:endParaRPr>
          </a:p>
        </p:txBody>
      </p:sp>
      <p:sp>
        <p:nvSpPr>
          <p:cNvPr id="86" name="AutoShape 9"/>
          <p:cNvSpPr/>
          <p:nvPr/>
        </p:nvSpPr>
        <p:spPr>
          <a:xfrm>
            <a:off x="2984500" y="3810000"/>
            <a:ext cx="2032000" cy="2159000"/>
          </a:xfrm>
          <a:prstGeom prst="roundRect">
            <a:avLst>
              <a:gd name="adj" fmla="val 5000"/>
            </a:avLst>
          </a:prstGeom>
          <a:solidFill>
            <a:srgbClr val="FFFFFF">
              <a:alpha val="100000"/>
            </a:srgbClr>
          </a:solidFill>
          <a:ln w="12700" cap="flat" cmpd="sng">
            <a:solidFill>
              <a:srgbClr val="E5E7EB">
                <a:alpha val="100000"/>
              </a:srgbClr>
            </a:solidFill>
            <a:prstDash val="solid"/>
            <a:round/>
          </a:ln>
          <a:effectLst>
            <a:outerShdw blurRad="444500" dist="190500" dir="2700000" algn="tl" rotWithShape="0">
              <a:srgbClr val="000000">
                <a:alpha val="25000"/>
              </a:srgbClr>
            </a:outerShdw>
          </a:effectLst>
        </p:spPr>
        <p:txBody>
          <a:bodyPr vert="horz" wrap="square" lIns="63500" tIns="63500" rIns="63500" bIns="63500" rtlCol="0" anchor="ctr"/>
          <a:lstStyle/>
          <a:p>
            <a:pPr algn="ctr">
              <a:defRPr/>
            </a:pPr>
          </a:p>
        </p:txBody>
      </p:sp>
      <p:pic>
        <p:nvPicPr>
          <p:cNvPr id="87" name="Picture 10"/>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797300" y="4064000"/>
            <a:ext cx="406400" cy="406400"/>
          </a:xfrm>
          <a:prstGeom prst="rect">
            <a:avLst/>
          </a:prstGeom>
        </p:spPr>
      </p:pic>
      <p:sp>
        <p:nvSpPr>
          <p:cNvPr id="88" name="AutoShape 11"/>
          <p:cNvSpPr/>
          <p:nvPr/>
        </p:nvSpPr>
        <p:spPr>
          <a:xfrm>
            <a:off x="2984500" y="4699000"/>
            <a:ext cx="2032000" cy="1143000"/>
          </a:xfrm>
          <a:prstGeom prst="rect">
            <a:avLst/>
          </a:prstGeom>
          <a:noFill/>
          <a:ln w="12700" cap="flat" cmpd="sng">
            <a:noFill/>
            <a:prstDash val="solid"/>
            <a:round/>
          </a:ln>
        </p:spPr>
        <p:txBody>
          <a:bodyPr vert="horz" wrap="square" lIns="0" tIns="0" rIns="0" bIns="0" rtlCol="0" anchor="ctr" anchorCtr="0"/>
          <a:lstStyle/>
          <a:p>
            <a:pPr indent="0" algn="ctr">
              <a:lnSpc>
                <a:spcPct val="125000"/>
              </a:lnSpc>
              <a:defRPr/>
            </a:pPr>
            <a:r>
              <a:rPr lang="en-US" sz="2800" b="1" i="0" u="none" strike="noStrike">
                <a:solidFill>
                  <a:srgbClr val="1F2937"/>
                </a:solidFill>
                <a:latin typeface="A new day begins" panose="02000503000000000000" charset="0"/>
                <a:ea typeface="A new day begins" panose="02000503000000000000" charset="0"/>
                <a:cs typeface="A new day begins" panose="02000503000000000000" charset="0"/>
                <a:sym typeface="A new day begins" panose="02000503000000000000" charset="0"/>
              </a:rPr>
              <a:t>8</a:t>
            </a:r>
            <a:endParaRPr lang="en-US" sz="1100"/>
          </a:p>
          <a:p>
            <a:pPr indent="0" algn="ctr">
              <a:lnSpc>
                <a:spcPct val="125000"/>
              </a:lnSpc>
            </a:pPr>
            <a:r>
              <a:rPr lang="en-US" sz="1300" b="0" i="0" u="none" strike="noStrike">
                <a:solidFill>
                  <a:srgbClr val="4B5563"/>
                </a:solidFill>
                <a:latin typeface="Saturday Sans Regular" panose="02010600010101010101" charset="-122"/>
                <a:ea typeface="Saturday Sans Regular" panose="02010600010101010101" charset="-122"/>
                <a:cs typeface="Saturday Sans Regular" panose="02010600010101010101" charset="-122"/>
                <a:sym typeface="Saturday Sans Regular" panose="02010600010101010101" charset="-122"/>
              </a:rPr>
              <a:t>摄影师</a:t>
            </a:r>
            <a:endParaRPr lang="en-US" sz="1300" b="0" i="0" u="none" strike="noStrike">
              <a:solidFill>
                <a:srgbClr val="4B5563"/>
              </a:solidFill>
              <a:latin typeface="Saturday Sans Regular" panose="02010600010101010101" charset="-122"/>
              <a:ea typeface="Saturday Sans Regular" panose="02010600010101010101" charset="-122"/>
              <a:cs typeface="Saturday Sans Regular" panose="02010600010101010101" charset="-122"/>
              <a:sym typeface="Saturday Sans Regular" panose="02010600010101010101" charset="-122"/>
            </a:endParaRPr>
          </a:p>
          <a:p>
            <a:pPr indent="0" algn="ctr">
              <a:lnSpc>
                <a:spcPct val="125000"/>
              </a:lnSpc>
            </a:pPr>
            <a:r>
              <a:rPr lang="en-US" sz="1100" b="0" i="0" u="none" strike="noStrike">
                <a:solidFill>
                  <a:srgbClr val="9CA3AF"/>
                </a:solidFill>
                <a:latin typeface="Saturday Sans Regular" panose="02010600010101010101" charset="-122"/>
                <a:ea typeface="Saturday Sans Regular" panose="02010600010101010101" charset="-122"/>
                <a:cs typeface="Saturday Sans Regular" panose="02010600010101010101" charset="-122"/>
                <a:sym typeface="Saturday Sans Regular" panose="02010600010101010101" charset="-122"/>
              </a:rPr>
              <a:t>行业资深人士</a:t>
            </a:r>
            <a:endParaRPr lang="en-US" sz="1100" b="0" i="0" u="none" strike="noStrike">
              <a:solidFill>
                <a:srgbClr val="9CA3AF"/>
              </a:solidFill>
              <a:latin typeface="Saturday Sans Regular" panose="02010600010101010101" charset="-122"/>
              <a:ea typeface="Saturday Sans Regular" panose="02010600010101010101" charset="-122"/>
              <a:cs typeface="Saturday Sans Regular" panose="02010600010101010101" charset="-122"/>
              <a:sym typeface="Saturday Sans Regular" panose="02010600010101010101" charset="-122"/>
            </a:endParaRPr>
          </a:p>
        </p:txBody>
      </p:sp>
      <p:sp>
        <p:nvSpPr>
          <p:cNvPr id="89" name="AutoShape 12"/>
          <p:cNvSpPr/>
          <p:nvPr/>
        </p:nvSpPr>
        <p:spPr>
          <a:xfrm>
            <a:off x="5207000" y="3810000"/>
            <a:ext cx="2032000" cy="2159000"/>
          </a:xfrm>
          <a:prstGeom prst="roundRect">
            <a:avLst>
              <a:gd name="adj" fmla="val 5000"/>
            </a:avLst>
          </a:prstGeom>
          <a:solidFill>
            <a:srgbClr val="FFFFFF">
              <a:alpha val="100000"/>
            </a:srgbClr>
          </a:solidFill>
          <a:ln w="12700" cap="flat" cmpd="sng">
            <a:solidFill>
              <a:srgbClr val="E5E7EB">
                <a:alpha val="100000"/>
              </a:srgbClr>
            </a:solidFill>
            <a:prstDash val="solid"/>
            <a:round/>
          </a:ln>
          <a:effectLst>
            <a:outerShdw blurRad="444500" dist="190500" dir="2700000" algn="tl" rotWithShape="0">
              <a:srgbClr val="000000">
                <a:alpha val="25000"/>
              </a:srgbClr>
            </a:outerShdw>
          </a:effectLst>
        </p:spPr>
        <p:txBody>
          <a:bodyPr vert="horz" wrap="square" lIns="63500" tIns="63500" rIns="63500" bIns="63500" rtlCol="0" anchor="ctr"/>
          <a:lstStyle/>
          <a:p>
            <a:pPr algn="ctr">
              <a:defRPr/>
            </a:pPr>
          </a:p>
        </p:txBody>
      </p:sp>
      <p:pic>
        <p:nvPicPr>
          <p:cNvPr id="90" name="Picture 13"/>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019800" y="4064000"/>
            <a:ext cx="406400" cy="406400"/>
          </a:xfrm>
          <a:prstGeom prst="rect">
            <a:avLst/>
          </a:prstGeom>
        </p:spPr>
      </p:pic>
      <p:sp>
        <p:nvSpPr>
          <p:cNvPr id="91" name="AutoShape 14"/>
          <p:cNvSpPr/>
          <p:nvPr/>
        </p:nvSpPr>
        <p:spPr>
          <a:xfrm>
            <a:off x="5207000" y="4699000"/>
            <a:ext cx="2032000" cy="1143000"/>
          </a:xfrm>
          <a:prstGeom prst="rect">
            <a:avLst/>
          </a:prstGeom>
          <a:noFill/>
          <a:ln w="12700" cap="flat" cmpd="sng">
            <a:noFill/>
            <a:prstDash val="solid"/>
            <a:round/>
          </a:ln>
        </p:spPr>
        <p:txBody>
          <a:bodyPr vert="horz" wrap="square" lIns="0" tIns="0" rIns="0" bIns="0" rtlCol="0" anchor="ctr" anchorCtr="0"/>
          <a:lstStyle/>
          <a:p>
            <a:pPr indent="0" algn="ctr">
              <a:lnSpc>
                <a:spcPct val="125000"/>
              </a:lnSpc>
              <a:defRPr/>
            </a:pPr>
            <a:r>
              <a:rPr lang="en-US" sz="2800" b="1" i="0" u="none" strike="noStrike">
                <a:solidFill>
                  <a:srgbClr val="1F2937"/>
                </a:solidFill>
                <a:latin typeface="A new day begins" panose="02000503000000000000" charset="0"/>
                <a:ea typeface="A new day begins" panose="02000503000000000000" charset="0"/>
                <a:cs typeface="A new day begins" panose="02000503000000000000" charset="0"/>
                <a:sym typeface="A new day begins" panose="02000503000000000000" charset="0"/>
              </a:rPr>
              <a:t>4</a:t>
            </a:r>
            <a:endParaRPr lang="en-US" sz="1100"/>
          </a:p>
          <a:p>
            <a:pPr indent="0" algn="ctr">
              <a:lnSpc>
                <a:spcPct val="125000"/>
              </a:lnSpc>
            </a:pPr>
            <a:r>
              <a:rPr lang="en-US" sz="1300" b="0" i="0" u="none" strike="noStrike">
                <a:solidFill>
                  <a:srgbClr val="4B5563"/>
                </a:solidFill>
                <a:latin typeface="Saturday Sans Regular" panose="02010600010101010101" charset="-122"/>
                <a:ea typeface="Saturday Sans Regular" panose="02010600010101010101" charset="-122"/>
                <a:cs typeface="Saturday Sans Regular" panose="02010600010101010101" charset="-122"/>
                <a:sym typeface="Saturday Sans Regular" panose="02010600010101010101" charset="-122"/>
              </a:rPr>
              <a:t>修图师</a:t>
            </a:r>
            <a:endParaRPr lang="en-US" sz="1300" b="0" i="0" u="none" strike="noStrike">
              <a:solidFill>
                <a:srgbClr val="4B5563"/>
              </a:solidFill>
              <a:latin typeface="Saturday Sans Regular" panose="02010600010101010101" charset="-122"/>
              <a:ea typeface="Saturday Sans Regular" panose="02010600010101010101" charset="-122"/>
              <a:cs typeface="Saturday Sans Regular" panose="02010600010101010101" charset="-122"/>
              <a:sym typeface="Saturday Sans Regular" panose="02010600010101010101" charset="-122"/>
            </a:endParaRPr>
          </a:p>
          <a:p>
            <a:pPr indent="0" algn="ctr">
              <a:lnSpc>
                <a:spcPct val="125000"/>
              </a:lnSpc>
            </a:pPr>
            <a:r>
              <a:rPr lang="en-US" sz="1100" b="0" i="0" u="none" strike="noStrike">
                <a:solidFill>
                  <a:srgbClr val="9CA3AF"/>
                </a:solidFill>
                <a:latin typeface="Saturday Sans Regular" panose="02010600010101010101" charset="-122"/>
                <a:ea typeface="Saturday Sans Regular" panose="02010600010101010101" charset="-122"/>
                <a:cs typeface="Saturday Sans Regular" panose="02010600010101010101" charset="-122"/>
                <a:sym typeface="Saturday Sans Regular" panose="02010600010101010101" charset="-122"/>
              </a:rPr>
              <a:t>像素完美专家</a:t>
            </a:r>
            <a:endParaRPr lang="en-US" sz="1100" b="0" i="0" u="none" strike="noStrike">
              <a:solidFill>
                <a:srgbClr val="9CA3AF"/>
              </a:solidFill>
              <a:latin typeface="Saturday Sans Regular" panose="02010600010101010101" charset="-122"/>
              <a:ea typeface="Saturday Sans Regular" panose="02010600010101010101" charset="-122"/>
              <a:cs typeface="Saturday Sans Regular" panose="02010600010101010101" charset="-122"/>
              <a:sym typeface="Saturday Sans Regular" panose="02010600010101010101" charset="-122"/>
            </a:endParaRPr>
          </a:p>
        </p:txBody>
      </p:sp>
      <p:sp>
        <p:nvSpPr>
          <p:cNvPr id="92" name="AutoShape 15"/>
          <p:cNvSpPr/>
          <p:nvPr/>
        </p:nvSpPr>
        <p:spPr>
          <a:xfrm>
            <a:off x="7429500" y="3810000"/>
            <a:ext cx="2032000" cy="2159000"/>
          </a:xfrm>
          <a:prstGeom prst="roundRect">
            <a:avLst>
              <a:gd name="adj" fmla="val 5000"/>
            </a:avLst>
          </a:prstGeom>
          <a:solidFill>
            <a:srgbClr val="FFFFFF">
              <a:alpha val="100000"/>
            </a:srgbClr>
          </a:solidFill>
          <a:ln w="12700" cap="flat" cmpd="sng">
            <a:solidFill>
              <a:srgbClr val="E5E7EB">
                <a:alpha val="100000"/>
              </a:srgbClr>
            </a:solidFill>
            <a:prstDash val="solid"/>
            <a:round/>
          </a:ln>
          <a:effectLst>
            <a:outerShdw blurRad="444500" dist="190500" dir="2700000" algn="tl" rotWithShape="0">
              <a:srgbClr val="000000">
                <a:alpha val="25000"/>
              </a:srgbClr>
            </a:outerShdw>
          </a:effectLst>
        </p:spPr>
        <p:txBody>
          <a:bodyPr vert="horz" wrap="square" lIns="63500" tIns="63500" rIns="63500" bIns="63500" rtlCol="0" anchor="ctr"/>
          <a:lstStyle/>
          <a:p>
            <a:pPr algn="ctr">
              <a:defRPr/>
            </a:pPr>
          </a:p>
        </p:txBody>
      </p:sp>
      <p:pic>
        <p:nvPicPr>
          <p:cNvPr id="93" name="Picture 16"/>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242300" y="4064000"/>
            <a:ext cx="406400" cy="406400"/>
          </a:xfrm>
          <a:prstGeom prst="rect">
            <a:avLst/>
          </a:prstGeom>
        </p:spPr>
      </p:pic>
      <p:sp>
        <p:nvSpPr>
          <p:cNvPr id="94" name="AutoShape 17"/>
          <p:cNvSpPr/>
          <p:nvPr/>
        </p:nvSpPr>
        <p:spPr>
          <a:xfrm>
            <a:off x="7429500" y="4699000"/>
            <a:ext cx="2032000" cy="1143000"/>
          </a:xfrm>
          <a:prstGeom prst="rect">
            <a:avLst/>
          </a:prstGeom>
          <a:noFill/>
          <a:ln w="12700" cap="flat" cmpd="sng">
            <a:noFill/>
            <a:prstDash val="solid"/>
            <a:round/>
          </a:ln>
        </p:spPr>
        <p:txBody>
          <a:bodyPr vert="horz" wrap="square" lIns="0" tIns="0" rIns="0" bIns="0" rtlCol="0" anchor="ctr" anchorCtr="0"/>
          <a:lstStyle/>
          <a:p>
            <a:pPr indent="0" algn="ctr">
              <a:lnSpc>
                <a:spcPct val="125000"/>
              </a:lnSpc>
              <a:defRPr/>
            </a:pPr>
            <a:r>
              <a:rPr lang="en-US" sz="2800" b="1" i="0" u="none" strike="noStrike">
                <a:solidFill>
                  <a:srgbClr val="1F2937"/>
                </a:solidFill>
                <a:latin typeface="A new day begins" panose="02000503000000000000" charset="0"/>
                <a:ea typeface="A new day begins" panose="02000503000000000000" charset="0"/>
                <a:cs typeface="A new day begins" panose="02000503000000000000" charset="0"/>
                <a:sym typeface="A new day begins" panose="02000503000000000000" charset="0"/>
              </a:rPr>
              <a:t>200+</a:t>
            </a:r>
            <a:endParaRPr lang="en-US" sz="1100"/>
          </a:p>
          <a:p>
            <a:pPr indent="0" algn="ctr">
              <a:lnSpc>
                <a:spcPct val="125000"/>
              </a:lnSpc>
            </a:pPr>
            <a:r>
              <a:rPr lang="en-US" sz="1300" b="0" i="0" u="none" strike="noStrike">
                <a:solidFill>
                  <a:srgbClr val="4B5563"/>
                </a:solidFill>
                <a:latin typeface="Saturday Sans Regular" panose="02010600010101010101" charset="-122"/>
                <a:ea typeface="Saturday Sans Regular" panose="02010600010101010101" charset="-122"/>
                <a:cs typeface="Saturday Sans Regular" panose="02010600010101010101" charset="-122"/>
                <a:sym typeface="Saturday Sans Regular" panose="02010600010101010101" charset="-122"/>
              </a:rPr>
              <a:t>日均SKU产量</a:t>
            </a:r>
            <a:endParaRPr lang="en-US" sz="1300" b="0" i="0" u="none" strike="noStrike">
              <a:solidFill>
                <a:srgbClr val="4B5563"/>
              </a:solidFill>
              <a:latin typeface="Saturday Sans Regular" panose="02010600010101010101" charset="-122"/>
              <a:ea typeface="Saturday Sans Regular" panose="02010600010101010101" charset="-122"/>
              <a:cs typeface="Saturday Sans Regular" panose="02010600010101010101" charset="-122"/>
              <a:sym typeface="Saturday Sans Regular" panose="02010600010101010101" charset="-122"/>
            </a:endParaRPr>
          </a:p>
          <a:p>
            <a:pPr indent="0" algn="ctr">
              <a:lnSpc>
                <a:spcPct val="125000"/>
              </a:lnSpc>
            </a:pPr>
            <a:r>
              <a:rPr lang="en-US" sz="1100" b="0" i="0" u="none" strike="noStrike">
                <a:solidFill>
                  <a:srgbClr val="9CA3AF"/>
                </a:solidFill>
                <a:latin typeface="Saturday Sans Regular" panose="02010600010101010101" charset="-122"/>
                <a:ea typeface="Saturday Sans Regular" panose="02010600010101010101" charset="-122"/>
                <a:cs typeface="Saturday Sans Regular" panose="02010600010101010101" charset="-122"/>
                <a:sym typeface="Saturday Sans Regular" panose="02010600010101010101" charset="-122"/>
              </a:rPr>
              <a:t>标准工作流</a:t>
            </a:r>
            <a:endParaRPr lang="en-US" sz="1100" b="0" i="0" u="none" strike="noStrike">
              <a:solidFill>
                <a:srgbClr val="9CA3AF"/>
              </a:solidFill>
              <a:latin typeface="Saturday Sans Regular" panose="02010600010101010101" charset="-122"/>
              <a:ea typeface="Saturday Sans Regular" panose="02010600010101010101" charset="-122"/>
              <a:cs typeface="Saturday Sans Regular" panose="02010600010101010101" charset="-122"/>
              <a:sym typeface="Saturday Sans Regular" panose="02010600010101010101" charset="-122"/>
            </a:endParaRPr>
          </a:p>
        </p:txBody>
      </p:sp>
      <p:sp>
        <p:nvSpPr>
          <p:cNvPr id="95" name="AutoShape 18"/>
          <p:cNvSpPr/>
          <p:nvPr/>
        </p:nvSpPr>
        <p:spPr>
          <a:xfrm>
            <a:off x="9652000" y="3810000"/>
            <a:ext cx="2032000" cy="2159000"/>
          </a:xfrm>
          <a:prstGeom prst="roundRect">
            <a:avLst>
              <a:gd name="adj" fmla="val 5000"/>
            </a:avLst>
          </a:prstGeom>
          <a:solidFill>
            <a:srgbClr val="FFFFFF">
              <a:alpha val="100000"/>
            </a:srgbClr>
          </a:solidFill>
          <a:ln w="12700" cap="flat" cmpd="sng">
            <a:solidFill>
              <a:srgbClr val="E5E7EB">
                <a:alpha val="100000"/>
              </a:srgbClr>
            </a:solidFill>
            <a:prstDash val="solid"/>
            <a:round/>
          </a:ln>
          <a:effectLst>
            <a:outerShdw blurRad="444500" dist="190500" dir="2700000" algn="tl" rotWithShape="0">
              <a:srgbClr val="000000">
                <a:alpha val="25000"/>
              </a:srgbClr>
            </a:outerShdw>
          </a:effectLst>
        </p:spPr>
        <p:txBody>
          <a:bodyPr vert="horz" wrap="square" lIns="63500" tIns="63500" rIns="63500" bIns="63500" rtlCol="0" anchor="ctr"/>
          <a:lstStyle/>
          <a:p>
            <a:pPr algn="ctr">
              <a:defRPr/>
            </a:pPr>
          </a:p>
        </p:txBody>
      </p:sp>
      <p:pic>
        <p:nvPicPr>
          <p:cNvPr id="96" name="Picture 19"/>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464800" y="4064000"/>
            <a:ext cx="406400" cy="406400"/>
          </a:xfrm>
          <a:prstGeom prst="rect">
            <a:avLst/>
          </a:prstGeom>
        </p:spPr>
      </p:pic>
      <p:sp>
        <p:nvSpPr>
          <p:cNvPr id="97" name="AutoShape 20"/>
          <p:cNvSpPr/>
          <p:nvPr/>
        </p:nvSpPr>
        <p:spPr>
          <a:xfrm>
            <a:off x="9652000" y="4699000"/>
            <a:ext cx="2032000" cy="1143000"/>
          </a:xfrm>
          <a:prstGeom prst="rect">
            <a:avLst/>
          </a:prstGeom>
          <a:noFill/>
          <a:ln w="12700" cap="flat" cmpd="sng">
            <a:noFill/>
            <a:prstDash val="solid"/>
            <a:round/>
          </a:ln>
        </p:spPr>
        <p:txBody>
          <a:bodyPr vert="horz" wrap="square" lIns="0" tIns="0" rIns="0" bIns="0" rtlCol="0" anchor="ctr" anchorCtr="0"/>
          <a:lstStyle/>
          <a:p>
            <a:pPr indent="0" algn="ctr">
              <a:lnSpc>
                <a:spcPct val="125000"/>
              </a:lnSpc>
              <a:defRPr/>
            </a:pPr>
            <a:r>
              <a:rPr lang="en-US" sz="2800" b="1" i="0" u="none" strike="noStrike">
                <a:solidFill>
                  <a:srgbClr val="1F2937"/>
                </a:solidFill>
                <a:latin typeface="A new day begins" panose="02000503000000000000" charset="0"/>
                <a:ea typeface="A new day begins" panose="02000503000000000000" charset="0"/>
                <a:cs typeface="A new day begins" panose="02000503000000000000" charset="0"/>
                <a:sym typeface="A new day begins" panose="02000503000000000000" charset="0"/>
              </a:rPr>
              <a:t>400+</a:t>
            </a:r>
            <a:endParaRPr lang="en-US" sz="1100"/>
          </a:p>
          <a:p>
            <a:pPr indent="0" algn="ctr">
              <a:lnSpc>
                <a:spcPct val="125000"/>
              </a:lnSpc>
            </a:pPr>
            <a:r>
              <a:rPr lang="en-US" sz="1300" b="0" i="0" u="none" strike="noStrike">
                <a:solidFill>
                  <a:srgbClr val="4B5563"/>
                </a:solidFill>
                <a:latin typeface="Saturday Sans Regular" panose="02010600010101010101" charset="-122"/>
                <a:ea typeface="Saturday Sans Regular" panose="02010600010101010101" charset="-122"/>
                <a:cs typeface="Saturday Sans Regular" panose="02010600010101010101" charset="-122"/>
                <a:sym typeface="Saturday Sans Regular" panose="02010600010101010101" charset="-122"/>
              </a:rPr>
              <a:t>高峰日SKU产量</a:t>
            </a:r>
            <a:endParaRPr lang="en-US" sz="1300" b="0" i="0" u="none" strike="noStrike">
              <a:solidFill>
                <a:srgbClr val="4B5563"/>
              </a:solidFill>
              <a:latin typeface="Saturday Sans Regular" panose="02010600010101010101" charset="-122"/>
              <a:ea typeface="Saturday Sans Regular" panose="02010600010101010101" charset="-122"/>
              <a:cs typeface="Saturday Sans Regular" panose="02010600010101010101" charset="-122"/>
              <a:sym typeface="Saturday Sans Regular" panose="02010600010101010101" charset="-122"/>
            </a:endParaRPr>
          </a:p>
          <a:p>
            <a:pPr indent="0" algn="ctr">
              <a:lnSpc>
                <a:spcPct val="125000"/>
              </a:lnSpc>
            </a:pPr>
            <a:r>
              <a:rPr lang="en-US" sz="1100" b="0" i="0" u="none" strike="noStrike">
                <a:solidFill>
                  <a:srgbClr val="9CA3AF"/>
                </a:solidFill>
                <a:latin typeface="Saturday Sans Regular" panose="02010600010101010101" charset="-122"/>
                <a:ea typeface="Saturday Sans Regular" panose="02010600010101010101" charset="-122"/>
                <a:cs typeface="Saturday Sans Regular" panose="02010600010101010101" charset="-122"/>
                <a:sym typeface="Saturday Sans Regular" panose="02010600010101010101" charset="-122"/>
              </a:rPr>
              <a:t>按需扩展</a:t>
            </a:r>
            <a:endParaRPr lang="en-US" sz="1100" b="0" i="0" u="none" strike="noStrike">
              <a:solidFill>
                <a:srgbClr val="9CA3AF"/>
              </a:solidFill>
              <a:latin typeface="Saturday Sans Regular" panose="02010600010101010101" charset="-122"/>
              <a:ea typeface="Saturday Sans Regular" panose="02010600010101010101" charset="-122"/>
              <a:cs typeface="Saturday Sans Regular" panose="02010600010101010101" charset="-122"/>
              <a:sym typeface="Saturday Sans Regular" panose="02010600010101010101" charset="-122"/>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98" name=""/>
        <p:cNvGrpSpPr/>
        <p:nvPr/>
      </p:nvGrpSpPr>
      <p:grpSpPr>
        <a:xfrm>
          <a:off x="0" y="0"/>
          <a:ext cx="0" cy="0"/>
          <a:chOff x="0" y="0"/>
          <a:chExt cx="0" cy="0"/>
        </a:xfrm>
      </p:grpSpPr>
      <p:sp>
        <p:nvSpPr>
          <p:cNvPr id="99" name="AutoShape 2"/>
          <p:cNvSpPr/>
          <p:nvPr/>
        </p:nvSpPr>
        <p:spPr>
          <a:xfrm>
            <a:off x="0" y="0"/>
            <a:ext cx="12192000" cy="6858000"/>
          </a:xfrm>
          <a:prstGeom prst="roundRect">
            <a:avLst>
              <a:gd name="adj" fmla="val 0"/>
            </a:avLst>
          </a:prstGeom>
          <a:blipFill rotWithShape="1">
            <a:blip r:embed="rId2"/>
            <a:stretch>
              <a:fillRect/>
            </a:stretch>
          </a:blipFill>
          <a:ln w="25400" cap="flat" cmpd="sng">
            <a:noFill/>
            <a:prstDash val="solid"/>
            <a:round/>
          </a:ln>
        </p:spPr>
        <p:txBody>
          <a:bodyPr vert="horz" wrap="square" lIns="63500" tIns="63500" rIns="63500" bIns="63500" rtlCol="0" anchor="ctr"/>
          <a:lstStyle/>
          <a:p>
            <a:pPr algn="ctr">
              <a:defRPr/>
            </a:pPr>
          </a:p>
        </p:txBody>
      </p:sp>
      <p:sp>
        <p:nvSpPr>
          <p:cNvPr id="100" name="AutoShape 3"/>
          <p:cNvSpPr/>
          <p:nvPr/>
        </p:nvSpPr>
        <p:spPr>
          <a:xfrm>
            <a:off x="1016000" y="889000"/>
            <a:ext cx="2540000" cy="1651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0000" b="1" i="0" u="none" strike="noStrike">
                <a:solidFill>
                  <a:srgbClr val="D4AF37"/>
                </a:solidFill>
                <a:latin typeface="A new day begins" panose="02000503000000000000" charset="0"/>
                <a:ea typeface="A new day begins" panose="02000503000000000000" charset="0"/>
                <a:cs typeface="A new day begins" panose="02000503000000000000" charset="0"/>
                <a:sym typeface="A new day begins" panose="02000503000000000000" charset="0"/>
              </a:rPr>
              <a:t>05</a:t>
            </a:r>
            <a:endParaRPr lang="en-US" sz="1100"/>
          </a:p>
        </p:txBody>
      </p:sp>
      <p:sp>
        <p:nvSpPr>
          <p:cNvPr id="101" name="AutoShape 4"/>
          <p:cNvSpPr/>
          <p:nvPr/>
        </p:nvSpPr>
        <p:spPr>
          <a:xfrm>
            <a:off x="1016000" y="2794000"/>
            <a:ext cx="7620000" cy="1016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4800" b="1" i="0" u="none" strike="noStrike">
                <a:solidFill>
                  <a:srgbClr val="FFFFFF"/>
                </a:solidFill>
                <a:latin typeface="A new day begins" panose="02000503000000000000" charset="0"/>
                <a:ea typeface="A new day begins" panose="02000503000000000000" charset="0"/>
                <a:cs typeface="A new day begins" panose="02000503000000000000" charset="0"/>
                <a:sym typeface="A new day begins" panose="02000503000000000000" charset="0"/>
              </a:rPr>
              <a:t>作品集展示</a:t>
            </a:r>
            <a:endParaRPr lang="en-US" sz="1100"/>
          </a:p>
        </p:txBody>
      </p:sp>
      <p:sp>
        <p:nvSpPr>
          <p:cNvPr id="102" name="AutoShape 5"/>
          <p:cNvSpPr/>
          <p:nvPr/>
        </p:nvSpPr>
        <p:spPr>
          <a:xfrm>
            <a:off x="1016000" y="4191000"/>
            <a:ext cx="1524000" cy="50800"/>
          </a:xfrm>
          <a:prstGeom prst="roundRect">
            <a:avLst>
              <a:gd name="adj" fmla="val 0"/>
            </a:avLst>
          </a:prstGeom>
          <a:solidFill>
            <a:srgbClr val="D4AF37">
              <a:alpha val="100000"/>
            </a:srgbClr>
          </a:solidFill>
          <a:ln w="25400" cap="flat" cmpd="sng">
            <a:noFill/>
            <a:prstDash val="solid"/>
            <a:round/>
          </a:ln>
        </p:spPr>
        <p:txBody>
          <a:bodyPr vert="horz" wrap="square" lIns="63500" tIns="63500" rIns="63500" bIns="63500" rtlCol="0" anchor="ctr"/>
          <a:lstStyle/>
          <a:p>
            <a:pPr algn="ctr">
              <a:defRPr/>
            </a:pPr>
          </a:p>
        </p:txBody>
      </p:sp>
      <p:sp>
        <p:nvSpPr>
          <p:cNvPr id="103" name="AutoShape 6"/>
          <p:cNvSpPr/>
          <p:nvPr/>
        </p:nvSpPr>
        <p:spPr>
          <a:xfrm>
            <a:off x="1016000" y="4826000"/>
            <a:ext cx="7620000" cy="762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2400" b="0" i="0" u="none" strike="noStrike" spc="200">
                <a:solidFill>
                  <a:srgbClr val="FFFFFF">
                    <a:alpha val="74902"/>
                  </a:srgbClr>
                </a:solidFill>
                <a:latin typeface="A new day begins" panose="02000503000000000000" charset="0"/>
                <a:ea typeface="A new day begins" panose="02000503000000000000" charset="0"/>
                <a:cs typeface="A new day begins" panose="02000503000000000000" charset="0"/>
                <a:sym typeface="A new day begins" panose="02000503000000000000" charset="0"/>
              </a:rPr>
              <a:t>作品案例</a:t>
            </a:r>
            <a:endParaRPr lang="en-US" sz="110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04" name=""/>
        <p:cNvGrpSpPr/>
        <p:nvPr/>
      </p:nvGrpSpPr>
      <p:grpSpPr>
        <a:xfrm>
          <a:off x="0" y="0"/>
          <a:ext cx="0" cy="0"/>
          <a:chOff x="0" y="0"/>
          <a:chExt cx="0" cy="0"/>
        </a:xfrm>
      </p:grpSpPr>
      <p:sp>
        <p:nvSpPr>
          <p:cNvPr id="105" name="AutoShape 2"/>
          <p:cNvSpPr/>
          <p:nvPr/>
        </p:nvSpPr>
        <p:spPr>
          <a:xfrm>
            <a:off x="0" y="0"/>
            <a:ext cx="12435096" cy="6858000"/>
          </a:xfrm>
          <a:prstGeom prst="roundRect">
            <a:avLst>
              <a:gd name="adj" fmla="val 0"/>
            </a:avLst>
          </a:prstGeom>
          <a:solidFill>
            <a:srgbClr val="FFFFFF">
              <a:alpha val="75000"/>
            </a:srgbClr>
          </a:solidFill>
          <a:ln w="25400" cap="flat" cmpd="sng">
            <a:noFill/>
            <a:prstDash val="solid"/>
            <a:round/>
          </a:ln>
        </p:spPr>
        <p:txBody>
          <a:bodyPr vert="horz" wrap="square" lIns="63500" tIns="63500" rIns="63500" bIns="63500" rtlCol="0" anchor="ctr"/>
          <a:lstStyle/>
          <a:p>
            <a:pPr algn="ctr">
              <a:defRPr/>
            </a:pPr>
          </a:p>
        </p:txBody>
      </p:sp>
      <p:sp>
        <p:nvSpPr>
          <p:cNvPr id="106" name="AutoShape 3"/>
          <p:cNvSpPr/>
          <p:nvPr/>
        </p:nvSpPr>
        <p:spPr>
          <a:xfrm>
            <a:off x="762000" y="508000"/>
            <a:ext cx="10668000" cy="508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3200" b="1" i="0" u="none" strike="noStrike">
                <a:solidFill>
                  <a:srgbClr val="1F2937"/>
                </a:solidFill>
                <a:latin typeface="Saturday Sans Regular" panose="02010600010101010101" charset="-122"/>
                <a:ea typeface="Saturday Sans Regular" panose="02010600010101010101" charset="-122"/>
                <a:cs typeface="Saturday Sans Regular" panose="02010600010101010101" charset="-122"/>
                <a:sym typeface="Saturday Sans Regular" panose="02010600010101010101" charset="-122"/>
              </a:rPr>
              <a:t>05 / 作品集展示</a:t>
            </a:r>
            <a:endParaRPr lang="en-US" sz="1100"/>
          </a:p>
        </p:txBody>
      </p:sp>
      <p:sp>
        <p:nvSpPr>
          <p:cNvPr id="107" name="AutoShape 4"/>
          <p:cNvSpPr/>
          <p:nvPr/>
        </p:nvSpPr>
        <p:spPr>
          <a:xfrm>
            <a:off x="5343991" y="1137215"/>
            <a:ext cx="10668000" cy="381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2600" b="1" i="0" u="none" strike="noStrike">
                <a:solidFill>
                  <a:srgbClr val="4B5563"/>
                </a:solidFill>
                <a:latin typeface="Saturday Sans Regular" panose="02010600010101010101" charset="-122"/>
                <a:ea typeface="Saturday Sans Regular" panose="02010600010101010101" charset="-122"/>
                <a:cs typeface="Saturday Sans Regular" panose="02010600010101010101" charset="-122"/>
                <a:sym typeface="Saturday Sans Regular" panose="02010600010101010101" charset="-122"/>
              </a:rPr>
              <a:t>创意图片示例</a:t>
            </a:r>
            <a:endParaRPr lang="en-US" sz="1100"/>
          </a:p>
        </p:txBody>
      </p:sp>
      <p:pic>
        <p:nvPicPr>
          <p:cNvPr id="108" name="Picture 5"/>
          <p:cNvPicPr>
            <a:picLocks noChangeAspect="1"/>
          </p:cNvPicPr>
          <p:nvPr/>
        </p:nvPicPr>
        <p:blipFill>
          <a:blip r:embed="rId2"/>
          <a:srcRect t="52" b="52"/>
          <a:stretch>
            <a:fillRect/>
          </a:stretch>
        </p:blipFill>
        <p:spPr>
          <a:xfrm>
            <a:off x="6561197" y="1971239"/>
            <a:ext cx="2655058" cy="3978406"/>
          </a:xfrm>
          <a:prstGeom prst="rect">
            <a:avLst/>
          </a:prstGeom>
          <a:ln w="12700">
            <a:noFill/>
            <a:prstDash val="solid"/>
          </a:ln>
        </p:spPr>
      </p:pic>
      <p:pic>
        <p:nvPicPr>
          <p:cNvPr id="109" name="Picture 6"/>
          <p:cNvPicPr>
            <a:picLocks noChangeAspect="1"/>
          </p:cNvPicPr>
          <p:nvPr/>
        </p:nvPicPr>
        <p:blipFill>
          <a:blip r:embed="rId3"/>
          <a:srcRect l="6" r="6"/>
          <a:stretch>
            <a:fillRect/>
          </a:stretch>
        </p:blipFill>
        <p:spPr>
          <a:xfrm>
            <a:off x="633460" y="1971239"/>
            <a:ext cx="2651900" cy="3978406"/>
          </a:xfrm>
          <a:prstGeom prst="rect">
            <a:avLst/>
          </a:prstGeom>
          <a:ln w="12700">
            <a:noFill/>
            <a:prstDash val="solid"/>
          </a:ln>
        </p:spPr>
      </p:pic>
      <p:pic>
        <p:nvPicPr>
          <p:cNvPr id="110" name="Picture 7"/>
          <p:cNvPicPr>
            <a:picLocks noChangeAspect="1"/>
          </p:cNvPicPr>
          <p:nvPr/>
        </p:nvPicPr>
        <p:blipFill>
          <a:blip r:embed="rId4"/>
          <a:srcRect l="55" r="55"/>
          <a:stretch>
            <a:fillRect/>
          </a:stretch>
        </p:blipFill>
        <p:spPr>
          <a:xfrm>
            <a:off x="3609205" y="1971482"/>
            <a:ext cx="2651900" cy="3978163"/>
          </a:xfrm>
          <a:prstGeom prst="rect">
            <a:avLst/>
          </a:prstGeom>
          <a:ln w="12700">
            <a:noFill/>
            <a:prstDash val="solid"/>
          </a:ln>
        </p:spPr>
      </p:pic>
      <p:pic>
        <p:nvPicPr>
          <p:cNvPr id="111" name="Picture 8"/>
          <p:cNvPicPr>
            <a:picLocks noChangeAspect="1"/>
          </p:cNvPicPr>
          <p:nvPr/>
        </p:nvPicPr>
        <p:blipFill>
          <a:blip r:embed="rId5"/>
          <a:srcRect/>
          <a:stretch>
            <a:fillRect/>
          </a:stretch>
        </p:blipFill>
        <p:spPr>
          <a:xfrm>
            <a:off x="9540100" y="1977077"/>
            <a:ext cx="2651900" cy="3972568"/>
          </a:xfrm>
          <a:prstGeom prst="rect">
            <a:avLst/>
          </a:prstGeom>
          <a:ln w="12700">
            <a:noFill/>
            <a:prstDash val="solid"/>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12" name=""/>
        <p:cNvGrpSpPr/>
        <p:nvPr/>
      </p:nvGrpSpPr>
      <p:grpSpPr>
        <a:xfrm>
          <a:off x="0" y="0"/>
          <a:ext cx="0" cy="0"/>
          <a:chOff x="0" y="0"/>
          <a:chExt cx="0" cy="0"/>
        </a:xfrm>
      </p:grpSpPr>
      <p:pic>
        <p:nvPicPr>
          <p:cNvPr id="113" name="Picture 2"/>
          <p:cNvPicPr>
            <a:picLocks noChangeAspect="1"/>
          </p:cNvPicPr>
          <p:nvPr/>
        </p:nvPicPr>
        <p:blipFill>
          <a:blip r:embed="rId1"/>
          <a:stretch>
            <a:fillRect/>
          </a:stretch>
        </p:blipFill>
        <p:spPr>
          <a:xfrm>
            <a:off x="3161416" y="1314038"/>
            <a:ext cx="2819727" cy="4229923"/>
          </a:xfrm>
          <a:prstGeom prst="rect">
            <a:avLst/>
          </a:prstGeom>
          <a:ln w="12700">
            <a:noFill/>
            <a:prstDash val="solid"/>
          </a:ln>
        </p:spPr>
      </p:pic>
      <p:pic>
        <p:nvPicPr>
          <p:cNvPr id="114" name="Picture 3"/>
          <p:cNvPicPr>
            <a:picLocks noChangeAspect="1"/>
          </p:cNvPicPr>
          <p:nvPr/>
        </p:nvPicPr>
        <p:blipFill>
          <a:blip r:embed="rId2"/>
          <a:stretch>
            <a:fillRect/>
          </a:stretch>
        </p:blipFill>
        <p:spPr>
          <a:xfrm>
            <a:off x="222339" y="1312923"/>
            <a:ext cx="2819727" cy="4224892"/>
          </a:xfrm>
          <a:prstGeom prst="rect">
            <a:avLst/>
          </a:prstGeom>
          <a:ln w="12700">
            <a:noFill/>
            <a:prstDash val="solid"/>
          </a:ln>
        </p:spPr>
      </p:pic>
      <p:pic>
        <p:nvPicPr>
          <p:cNvPr id="115" name="Picture 4"/>
          <p:cNvPicPr>
            <a:picLocks noChangeAspect="1"/>
          </p:cNvPicPr>
          <p:nvPr/>
        </p:nvPicPr>
        <p:blipFill>
          <a:blip r:embed="rId3"/>
          <a:stretch>
            <a:fillRect/>
          </a:stretch>
        </p:blipFill>
        <p:spPr>
          <a:xfrm>
            <a:off x="9049821" y="1314038"/>
            <a:ext cx="2819556" cy="4229923"/>
          </a:xfrm>
          <a:prstGeom prst="rect">
            <a:avLst/>
          </a:prstGeom>
          <a:ln w="12700">
            <a:noFill/>
            <a:prstDash val="solid"/>
          </a:ln>
        </p:spPr>
      </p:pic>
      <p:pic>
        <p:nvPicPr>
          <p:cNvPr id="1" name="图片 0"/>
          <p:cNvPicPr>
            <a:picLocks noChangeAspect="1"/>
          </p:cNvPicPr>
          <p:nvPr/>
        </p:nvPicPr>
        <p:blipFill>
          <a:blip r:embed="rId4"/>
          <a:stretch>
            <a:fillRect/>
          </a:stretch>
        </p:blipFill>
        <p:spPr>
          <a:xfrm>
            <a:off x="6108065" y="1320165"/>
            <a:ext cx="2814955" cy="422402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17" name=""/>
        <p:cNvGrpSpPr/>
        <p:nvPr/>
      </p:nvGrpSpPr>
      <p:grpSpPr>
        <a:xfrm>
          <a:off x="0" y="0"/>
          <a:ext cx="0" cy="0"/>
          <a:chOff x="0" y="0"/>
          <a:chExt cx="0" cy="0"/>
        </a:xfrm>
      </p:grpSpPr>
      <p:pic>
        <p:nvPicPr>
          <p:cNvPr id="118" name="Picture 2"/>
          <p:cNvPicPr>
            <a:picLocks noChangeAspect="1"/>
          </p:cNvPicPr>
          <p:nvPr/>
        </p:nvPicPr>
        <p:blipFill>
          <a:blip r:embed="rId1"/>
          <a:srcRect/>
          <a:stretch>
            <a:fillRect/>
          </a:stretch>
        </p:blipFill>
        <p:spPr>
          <a:xfrm>
            <a:off x="335926" y="1610045"/>
            <a:ext cx="3533521" cy="4711361"/>
          </a:xfrm>
          <a:prstGeom prst="rect">
            <a:avLst/>
          </a:prstGeom>
          <a:ln w="12700">
            <a:noFill/>
            <a:prstDash val="solid"/>
          </a:ln>
        </p:spPr>
      </p:pic>
      <p:pic>
        <p:nvPicPr>
          <p:cNvPr id="119" name="Picture 3"/>
          <p:cNvPicPr>
            <a:picLocks noChangeAspect="1"/>
          </p:cNvPicPr>
          <p:nvPr/>
        </p:nvPicPr>
        <p:blipFill>
          <a:blip r:embed="rId2"/>
          <a:stretch>
            <a:fillRect/>
          </a:stretch>
        </p:blipFill>
        <p:spPr>
          <a:xfrm>
            <a:off x="4329239" y="1610045"/>
            <a:ext cx="3533521" cy="4711361"/>
          </a:xfrm>
          <a:prstGeom prst="rect">
            <a:avLst/>
          </a:prstGeom>
          <a:ln w="12700">
            <a:noFill/>
            <a:prstDash val="solid"/>
          </a:ln>
        </p:spPr>
      </p:pic>
      <p:pic>
        <p:nvPicPr>
          <p:cNvPr id="120" name="Picture 4"/>
          <p:cNvPicPr>
            <a:picLocks noChangeAspect="1"/>
          </p:cNvPicPr>
          <p:nvPr/>
        </p:nvPicPr>
        <p:blipFill>
          <a:blip r:embed="rId3"/>
          <a:stretch>
            <a:fillRect/>
          </a:stretch>
        </p:blipFill>
        <p:spPr>
          <a:xfrm>
            <a:off x="8322553" y="1610045"/>
            <a:ext cx="3533521" cy="4711361"/>
          </a:xfrm>
          <a:prstGeom prst="rect">
            <a:avLst/>
          </a:prstGeom>
          <a:ln w="12700">
            <a:noFill/>
            <a:prstDash val="solid"/>
          </a:ln>
        </p:spPr>
      </p:pic>
      <p:sp>
        <p:nvSpPr>
          <p:cNvPr id="121" name="AutoShape 5"/>
          <p:cNvSpPr/>
          <p:nvPr/>
        </p:nvSpPr>
        <p:spPr>
          <a:xfrm>
            <a:off x="4953000" y="610365"/>
            <a:ext cx="2286000" cy="571500"/>
          </a:xfrm>
          <a:prstGeom prst="rect">
            <a:avLst/>
          </a:prstGeom>
          <a:noFill/>
          <a:ln w="12700">
            <a:noFill/>
            <a:prstDash val="solid"/>
          </a:ln>
        </p:spPr>
        <p:txBody>
          <a:bodyPr wrap="none" lIns="0" tIns="0" rIns="0" bIns="0" rtlCol="0" anchor="t"/>
          <a:lstStyle/>
          <a:p>
            <a:pPr indent="0" algn="l">
              <a:lnSpc>
                <a:spcPct val="125000"/>
              </a:lnSpc>
              <a:defRPr/>
            </a:pPr>
            <a:r>
              <a:rPr lang="en-US" sz="3000" b="1" i="0" u="none" strike="noStrike">
                <a:solidFill>
                  <a:srgbClr val="1F2329"/>
                </a:solidFill>
                <a:latin typeface="Saturday Sans Regular" panose="02010600010101010101" charset="-122"/>
                <a:ea typeface="Saturday Sans Regular" panose="02010600010101010101" charset="-122"/>
                <a:cs typeface="Saturday Sans Regular" panose="02010600010101010101" charset="-122"/>
                <a:sym typeface="Saturday Sans Regular" panose="02010600010101010101" charset="-122"/>
              </a:rPr>
              <a:t>电商图片示例</a:t>
            </a:r>
            <a:endParaRPr lang="en-US" sz="110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22" name=""/>
        <p:cNvGrpSpPr/>
        <p:nvPr/>
      </p:nvGrpSpPr>
      <p:grpSpPr>
        <a:xfrm>
          <a:off x="0" y="0"/>
          <a:ext cx="0" cy="0"/>
          <a:chOff x="0" y="0"/>
          <a:chExt cx="0" cy="0"/>
        </a:xfrm>
      </p:grpSpPr>
      <p:pic>
        <p:nvPicPr>
          <p:cNvPr id="123" name="Picture 2"/>
          <p:cNvPicPr>
            <a:picLocks noChangeAspect="1"/>
          </p:cNvPicPr>
          <p:nvPr/>
        </p:nvPicPr>
        <p:blipFill>
          <a:blip r:embed="rId1"/>
          <a:stretch>
            <a:fillRect/>
          </a:stretch>
        </p:blipFill>
        <p:spPr>
          <a:xfrm>
            <a:off x="6646555" y="0"/>
            <a:ext cx="5143500" cy="6858000"/>
          </a:xfrm>
          <a:prstGeom prst="rect">
            <a:avLst/>
          </a:prstGeom>
          <a:ln w="12700">
            <a:noFill/>
            <a:prstDash val="solid"/>
          </a:ln>
        </p:spPr>
      </p:pic>
      <p:pic>
        <p:nvPicPr>
          <p:cNvPr id="124" name="Picture 3"/>
          <p:cNvPicPr>
            <a:picLocks noChangeAspect="1"/>
          </p:cNvPicPr>
          <p:nvPr/>
        </p:nvPicPr>
        <p:blipFill>
          <a:blip r:embed="rId2"/>
          <a:stretch>
            <a:fillRect/>
          </a:stretch>
        </p:blipFill>
        <p:spPr>
          <a:xfrm>
            <a:off x="351543" y="0"/>
            <a:ext cx="5143500" cy="6858000"/>
          </a:xfrm>
          <a:prstGeom prst="rect">
            <a:avLst/>
          </a:prstGeom>
          <a:ln w="12700">
            <a:noFill/>
            <a:prstDash val="solid"/>
          </a:ln>
        </p:spPr>
      </p:pic>
      <p:sp>
        <p:nvSpPr>
          <p:cNvPr id="125" name="AutoShape 4"/>
          <p:cNvSpPr/>
          <p:nvPr/>
        </p:nvSpPr>
        <p:spPr>
          <a:xfrm>
            <a:off x="2457065" y="124422"/>
            <a:ext cx="762000" cy="368300"/>
          </a:xfrm>
          <a:prstGeom prst="rect">
            <a:avLst/>
          </a:prstGeom>
          <a:noFill/>
          <a:ln w="12700">
            <a:noFill/>
            <a:prstDash val="solid"/>
          </a:ln>
        </p:spPr>
        <p:txBody>
          <a:bodyPr wrap="square" lIns="0" tIns="0" rIns="0" bIns="0" rtlCol="0" anchor="t">
            <a:spAutoFit/>
          </a:bodyPr>
          <a:lstStyle/>
          <a:p>
            <a:pPr indent="0" algn="l">
              <a:lnSpc>
                <a:spcPct val="125000"/>
              </a:lnSpc>
              <a:defRPr/>
            </a:pPr>
            <a:r>
              <a:rPr lang="en-US" sz="1900" b="0" i="0" u="none" strike="noStrike">
                <a:solidFill>
                  <a:srgbClr val="1F2329"/>
                </a:solidFill>
                <a:latin typeface="Saturday Sans Regular" panose="02010600010101010101" charset="-122"/>
                <a:ea typeface="Saturday Sans Regular" panose="02010600010101010101" charset="-122"/>
                <a:cs typeface="Saturday Sans Regular" panose="02010600010101010101" charset="-122"/>
                <a:sym typeface="Saturday Sans Regular" panose="02010600010101010101" charset="-122"/>
              </a:rPr>
              <a:t>未修图</a:t>
            </a:r>
            <a:endParaRPr lang="en-US" sz="1100"/>
          </a:p>
        </p:txBody>
      </p:sp>
      <p:sp>
        <p:nvSpPr>
          <p:cNvPr id="126" name="AutoShape 5"/>
          <p:cNvSpPr/>
          <p:nvPr/>
        </p:nvSpPr>
        <p:spPr>
          <a:xfrm>
            <a:off x="8765038" y="111722"/>
            <a:ext cx="762000" cy="381000"/>
          </a:xfrm>
          <a:prstGeom prst="rect">
            <a:avLst/>
          </a:prstGeom>
          <a:noFill/>
          <a:ln w="12700">
            <a:noFill/>
            <a:prstDash val="solid"/>
          </a:ln>
        </p:spPr>
        <p:txBody>
          <a:bodyPr wrap="none" lIns="0" tIns="0" rIns="0" bIns="0" rtlCol="0" anchor="t"/>
          <a:lstStyle/>
          <a:p>
            <a:pPr indent="0" algn="l">
              <a:lnSpc>
                <a:spcPct val="125000"/>
              </a:lnSpc>
              <a:defRPr/>
            </a:pPr>
            <a:r>
              <a:rPr lang="en-US" sz="2000" b="0" i="0" u="none" strike="noStrike">
                <a:solidFill>
                  <a:srgbClr val="1F2329"/>
                </a:solidFill>
                <a:latin typeface="Saturday Sans Regular" panose="02010600010101010101" charset="-122"/>
                <a:ea typeface="Saturday Sans Regular" panose="02010600010101010101" charset="-122"/>
                <a:cs typeface="Saturday Sans Regular" panose="02010600010101010101" charset="-122"/>
                <a:sym typeface="Saturday Sans Regular" panose="02010600010101010101" charset="-122"/>
              </a:rPr>
              <a:t>已修图</a:t>
            </a:r>
            <a:endParaRPr lang="en-US" sz="110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31" name=""/>
        <p:cNvGrpSpPr/>
        <p:nvPr/>
      </p:nvGrpSpPr>
      <p:grpSpPr>
        <a:xfrm>
          <a:off x="0" y="0"/>
          <a:ext cx="0" cy="0"/>
          <a:chOff x="0" y="0"/>
          <a:chExt cx="0" cy="0"/>
        </a:xfrm>
      </p:grpSpPr>
      <p:pic>
        <p:nvPicPr>
          <p:cNvPr id="132" name="图片 1" descr="DSC_2906_1"/>
          <p:cNvPicPr>
            <a:picLocks noChangeAspect="1"/>
          </p:cNvPicPr>
          <p:nvPr/>
        </p:nvPicPr>
        <p:blipFill>
          <a:blip r:embed="rId1"/>
          <a:stretch>
            <a:fillRect/>
          </a:stretch>
        </p:blipFill>
        <p:spPr>
          <a:xfrm>
            <a:off x="0" y="-66675"/>
            <a:ext cx="12192000" cy="81280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33" name=""/>
        <p:cNvGrpSpPr/>
        <p:nvPr/>
      </p:nvGrpSpPr>
      <p:grpSpPr>
        <a:xfrm>
          <a:off x="0" y="0"/>
          <a:ext cx="0" cy="0"/>
          <a:chOff x="0" y="0"/>
          <a:chExt cx="0" cy="0"/>
        </a:xfrm>
      </p:grpSpPr>
      <p:sp>
        <p:nvSpPr>
          <p:cNvPr id="134" name="AutoShape 2"/>
          <p:cNvSpPr/>
          <p:nvPr/>
        </p:nvSpPr>
        <p:spPr>
          <a:xfrm>
            <a:off x="762000" y="508000"/>
            <a:ext cx="10668000" cy="635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3200" b="1" i="0" u="none" strike="noStrike">
                <a:solidFill>
                  <a:srgbClr val="1F2937"/>
                </a:solidFill>
                <a:latin typeface="A new day begins" panose="02000503000000000000" charset="0"/>
                <a:ea typeface="A new day begins" panose="02000503000000000000" charset="0"/>
                <a:cs typeface="A new day begins" panose="02000503000000000000" charset="0"/>
                <a:sym typeface="A new day begins" panose="02000503000000000000" charset="0"/>
              </a:rPr>
              <a:t>目录</a:t>
            </a:r>
            <a:endParaRPr lang="en-US" sz="1100"/>
          </a:p>
        </p:txBody>
      </p:sp>
      <p:sp>
        <p:nvSpPr>
          <p:cNvPr id="135" name="AutoShape 3"/>
          <p:cNvSpPr/>
          <p:nvPr/>
        </p:nvSpPr>
        <p:spPr>
          <a:xfrm>
            <a:off x="762000" y="1651000"/>
            <a:ext cx="5207000" cy="2032000"/>
          </a:xfrm>
          <a:prstGeom prst="roundRect">
            <a:avLst>
              <a:gd name="adj" fmla="val 7500"/>
            </a:avLst>
          </a:prstGeom>
          <a:solidFill>
            <a:srgbClr val="FFFFFF">
              <a:alpha val="100000"/>
            </a:srgbClr>
          </a:solidFill>
          <a:ln w="25400" cap="flat" cmpd="sng">
            <a:noFill/>
            <a:prstDash val="solid"/>
            <a:round/>
          </a:ln>
          <a:effectLst>
            <a:outerShdw blurRad="444500" dist="190500" dir="2700000" algn="tl" rotWithShape="0">
              <a:srgbClr val="000000">
                <a:alpha val="25000"/>
              </a:srgbClr>
            </a:outerShdw>
          </a:effectLst>
        </p:spPr>
        <p:txBody>
          <a:bodyPr vert="horz" wrap="square" lIns="63500" tIns="63500" rIns="63500" bIns="63500" rtlCol="0" anchor="ctr"/>
          <a:lstStyle/>
          <a:p>
            <a:pPr algn="ctr">
              <a:defRPr/>
            </a:pPr>
          </a:p>
        </p:txBody>
      </p:sp>
      <p:sp>
        <p:nvSpPr>
          <p:cNvPr id="136" name="AutoShape 4"/>
          <p:cNvSpPr/>
          <p:nvPr/>
        </p:nvSpPr>
        <p:spPr>
          <a:xfrm>
            <a:off x="1016000" y="2032000"/>
            <a:ext cx="1016000" cy="1270000"/>
          </a:xfrm>
          <a:prstGeom prst="rect">
            <a:avLst/>
          </a:prstGeom>
          <a:noFill/>
          <a:ln w="12700" cap="flat" cmpd="sng">
            <a:noFill/>
            <a:prstDash val="solid"/>
            <a:round/>
          </a:ln>
        </p:spPr>
        <p:txBody>
          <a:bodyPr vert="horz" wrap="square" lIns="0" tIns="0" rIns="0" bIns="0" rtlCol="0" anchor="ctr" anchorCtr="0"/>
          <a:lstStyle/>
          <a:p>
            <a:pPr indent="0" algn="ctr">
              <a:lnSpc>
                <a:spcPct val="125000"/>
              </a:lnSpc>
              <a:defRPr/>
            </a:pPr>
            <a:r>
              <a:rPr lang="en-US" sz="4800" b="1" i="0" u="none" strike="noStrike">
                <a:solidFill>
                  <a:srgbClr val="4F46E5"/>
                </a:solidFill>
                <a:latin typeface="A new day begins" panose="02000503000000000000" charset="0"/>
                <a:ea typeface="A new day begins" panose="02000503000000000000" charset="0"/>
                <a:cs typeface="A new day begins" panose="02000503000000000000" charset="0"/>
                <a:sym typeface="A new day begins" panose="02000503000000000000" charset="0"/>
              </a:rPr>
              <a:t>01</a:t>
            </a:r>
            <a:endParaRPr lang="en-US" sz="1100"/>
          </a:p>
        </p:txBody>
      </p:sp>
      <p:sp>
        <p:nvSpPr>
          <p:cNvPr id="137" name="AutoShape 5"/>
          <p:cNvSpPr/>
          <p:nvPr/>
        </p:nvSpPr>
        <p:spPr>
          <a:xfrm>
            <a:off x="2159000" y="2032000"/>
            <a:ext cx="3556000" cy="1270000"/>
          </a:xfrm>
          <a:prstGeom prst="rect">
            <a:avLst/>
          </a:prstGeom>
          <a:noFill/>
          <a:ln w="12700" cap="flat" cmpd="sng">
            <a:noFill/>
            <a:prstDash val="solid"/>
            <a:round/>
          </a:ln>
        </p:spPr>
        <p:txBody>
          <a:bodyPr vert="horz" wrap="square" lIns="0" tIns="0" rIns="0" bIns="0" rtlCol="0" anchor="ctr" anchorCtr="0"/>
          <a:lstStyle/>
          <a:p>
            <a:pPr indent="0" algn="l">
              <a:lnSpc>
                <a:spcPct val="100000"/>
              </a:lnSpc>
              <a:buClr>
                <a:srgbClr val="000000">
                  <a:alpha val="100000"/>
                </a:srgbClr>
              </a:buClr>
              <a:buFont typeface="Arial" panose="020B0604020202020204"/>
              <a:defRPr sz="1400" b="0" i="0" u="none" strike="noStrike">
                <a:solidFill>
                  <a:srgbClr val="000000">
                    <a:alpha val="100000"/>
                  </a:srgbClr>
                </a:solidFill>
                <a:latin typeface="Arial" panose="020B0604020202020204"/>
                <a:ea typeface="Arial" panose="020B0604020202020204"/>
                <a:cs typeface="Arial" panose="020B0604020202020204"/>
                <a:sym typeface="Arial" panose="020B0604020202020204"/>
              </a:defRPr>
            </a:pPr>
            <a:r>
              <a:rPr lang="en-US" sz="2000" b="1" i="0" u="none" strike="noStrike">
                <a:solidFill>
                  <a:srgbClr val="1F2937">
                    <a:alpha val="100000"/>
                  </a:srgbClr>
                </a:solidFill>
                <a:latin typeface="A new day begins" panose="02000503000000000000" charset="0"/>
                <a:ea typeface="A new day begins" panose="02000503000000000000" charset="0"/>
                <a:cs typeface="A new day begins" panose="02000503000000000000" charset="0"/>
                <a:sym typeface="A new day begins" panose="02000503000000000000" charset="0"/>
              </a:rPr>
              <a:t>公司介绍</a:t>
            </a:r>
            <a:endParaRPr lang="en-US" sz="1100"/>
          </a:p>
          <a:p>
            <a:pPr indent="0" algn="l">
              <a:lnSpc>
                <a:spcPct val="117000"/>
              </a:lnSpc>
              <a:spcBef>
                <a:spcPts val="800"/>
              </a:spcBef>
              <a:buClr>
                <a:srgbClr val="000000">
                  <a:alpha val="100000"/>
                </a:srgbClr>
              </a:buClr>
              <a:buFont typeface="Arial" panose="020B0604020202020204"/>
            </a:pPr>
            <a:r>
              <a:rPr lang="en-US" sz="1300" b="0" i="0" u="none" strike="noStrike">
                <a:solidFill>
                  <a:srgbClr val="6B7280">
                    <a:alpha val="100000"/>
                  </a:srgbClr>
                </a:solidFill>
                <a:latin typeface="微软雅黑" panose="020B0503020204020204" charset="-122"/>
                <a:ea typeface="微软雅黑" panose="020B0503020204020204" charset="-122"/>
              </a:rPr>
              <a:t>我们</a:t>
            </a:r>
            <a:r>
              <a:rPr lang="zh-CN" sz="1300" b="0" i="0" u="none" strike="noStrike">
                <a:solidFill>
                  <a:srgbClr val="6B7280">
                    <a:alpha val="100000"/>
                  </a:srgbClr>
                </a:solidFill>
                <a:latin typeface="微软雅黑" panose="020B0503020204020204" charset="-122"/>
                <a:ea typeface="微软雅黑" panose="020B0503020204020204" charset="-122"/>
              </a:rPr>
              <a:t>是专业化高标准的视觉生产机构，全员协同，打造独树一帜国际摄影品牌</a:t>
            </a:r>
            <a:r>
              <a:rPr lang="zh-CN" sz="1300" b="0" i="0" u="none" strike="noStrike">
                <a:solidFill>
                  <a:srgbClr val="6B7280">
                    <a:alpha val="100000"/>
                  </a:srgbClr>
                </a:solidFill>
                <a:latin typeface="Saturday Sans Regular" panose="02010600010101010101" charset="-122"/>
                <a:ea typeface="宋体" panose="02010600030101010101" pitchFamily="2" charset="-122"/>
                <a:cs typeface="Saturday Sans Regular" panose="02010600010101010101" charset="-122"/>
                <a:sym typeface="Saturday Sans Regular" panose="02010600010101010101" charset="-122"/>
              </a:rPr>
              <a:t>。</a:t>
            </a:r>
            <a:endParaRPr lang="zh-CN" sz="1300" b="0" i="0" u="none" strike="noStrike">
              <a:solidFill>
                <a:srgbClr val="6B7280">
                  <a:alpha val="100000"/>
                </a:srgbClr>
              </a:solidFill>
              <a:latin typeface="Saturday Sans Regular" panose="02010600010101010101" charset="-122"/>
              <a:ea typeface="宋体" panose="02010600030101010101" pitchFamily="2" charset="-122"/>
              <a:cs typeface="Saturday Sans Regular" panose="02010600010101010101" charset="-122"/>
              <a:sym typeface="Saturday Sans Regular" panose="02010600010101010101" charset="-122"/>
            </a:endParaRPr>
          </a:p>
        </p:txBody>
      </p:sp>
      <p:sp>
        <p:nvSpPr>
          <p:cNvPr id="138" name="AutoShape 6"/>
          <p:cNvSpPr/>
          <p:nvPr/>
        </p:nvSpPr>
        <p:spPr>
          <a:xfrm>
            <a:off x="6223000" y="1651000"/>
            <a:ext cx="5207000" cy="2032000"/>
          </a:xfrm>
          <a:prstGeom prst="roundRect">
            <a:avLst>
              <a:gd name="adj" fmla="val 7500"/>
            </a:avLst>
          </a:prstGeom>
          <a:solidFill>
            <a:srgbClr val="FFFFFF">
              <a:alpha val="100000"/>
            </a:srgbClr>
          </a:solidFill>
          <a:ln w="25400" cap="flat" cmpd="sng">
            <a:noFill/>
            <a:prstDash val="solid"/>
            <a:round/>
          </a:ln>
          <a:effectLst>
            <a:outerShdw blurRad="444500" dist="190500" dir="2700000" algn="tl" rotWithShape="0">
              <a:srgbClr val="000000">
                <a:alpha val="25000"/>
              </a:srgbClr>
            </a:outerShdw>
          </a:effectLst>
        </p:spPr>
        <p:txBody>
          <a:bodyPr vert="horz" wrap="square" lIns="63500" tIns="63500" rIns="63500" bIns="63500" rtlCol="0" anchor="ctr"/>
          <a:lstStyle/>
          <a:p>
            <a:pPr algn="ctr">
              <a:defRPr/>
            </a:pPr>
          </a:p>
        </p:txBody>
      </p:sp>
      <p:sp>
        <p:nvSpPr>
          <p:cNvPr id="139" name="AutoShape 7"/>
          <p:cNvSpPr/>
          <p:nvPr/>
        </p:nvSpPr>
        <p:spPr>
          <a:xfrm>
            <a:off x="6477000" y="2032000"/>
            <a:ext cx="1016000" cy="1270000"/>
          </a:xfrm>
          <a:prstGeom prst="rect">
            <a:avLst/>
          </a:prstGeom>
          <a:noFill/>
          <a:ln w="12700" cap="flat" cmpd="sng">
            <a:noFill/>
            <a:prstDash val="solid"/>
            <a:round/>
          </a:ln>
        </p:spPr>
        <p:txBody>
          <a:bodyPr vert="horz" wrap="square" lIns="0" tIns="0" rIns="0" bIns="0" rtlCol="0" anchor="ctr" anchorCtr="0"/>
          <a:lstStyle/>
          <a:p>
            <a:pPr indent="0" algn="ctr">
              <a:lnSpc>
                <a:spcPct val="125000"/>
              </a:lnSpc>
              <a:defRPr/>
            </a:pPr>
            <a:r>
              <a:rPr lang="en-US" sz="4800" b="1" i="0" u="none" strike="noStrike">
                <a:solidFill>
                  <a:srgbClr val="4F46E5"/>
                </a:solidFill>
                <a:latin typeface="A new day begins" panose="02000503000000000000" charset="0"/>
                <a:ea typeface="A new day begins" panose="02000503000000000000" charset="0"/>
                <a:cs typeface="A new day begins" panose="02000503000000000000" charset="0"/>
                <a:sym typeface="A new day begins" panose="02000503000000000000" charset="0"/>
              </a:rPr>
              <a:t>02</a:t>
            </a:r>
            <a:endParaRPr lang="en-US" sz="1100"/>
          </a:p>
        </p:txBody>
      </p:sp>
      <p:sp>
        <p:nvSpPr>
          <p:cNvPr id="140" name="AutoShape 8"/>
          <p:cNvSpPr/>
          <p:nvPr/>
        </p:nvSpPr>
        <p:spPr>
          <a:xfrm>
            <a:off x="7620000" y="2032000"/>
            <a:ext cx="3556000" cy="1270000"/>
          </a:xfrm>
          <a:prstGeom prst="rect">
            <a:avLst/>
          </a:prstGeom>
          <a:noFill/>
          <a:ln w="12700" cap="flat" cmpd="sng">
            <a:noFill/>
            <a:prstDash val="solid"/>
            <a:round/>
          </a:ln>
        </p:spPr>
        <p:txBody>
          <a:bodyPr vert="horz" wrap="square" lIns="0" tIns="0" rIns="0" bIns="0" rtlCol="0" anchor="ctr" anchorCtr="0"/>
          <a:lstStyle/>
          <a:p>
            <a:pPr indent="0" algn="l">
              <a:lnSpc>
                <a:spcPct val="100000"/>
              </a:lnSpc>
              <a:defRPr/>
            </a:pPr>
            <a:r>
              <a:rPr lang="en-US" sz="2000" b="1" i="0" u="none" strike="noStrike">
                <a:solidFill>
                  <a:srgbClr val="1F2937"/>
                </a:solidFill>
                <a:latin typeface="A new day begins" panose="02000503000000000000" charset="0"/>
                <a:ea typeface="A new day begins" panose="02000503000000000000" charset="0"/>
                <a:cs typeface="A new day begins" panose="02000503000000000000" charset="0"/>
                <a:sym typeface="A new day begins" panose="02000503000000000000" charset="0"/>
              </a:rPr>
              <a:t>业务与客户</a:t>
            </a:r>
            <a:endParaRPr lang="en-US" sz="1100"/>
          </a:p>
          <a:p>
            <a:pPr indent="0" algn="l">
              <a:lnSpc>
                <a:spcPct val="117000"/>
              </a:lnSpc>
              <a:spcBef>
                <a:spcPts val="800"/>
              </a:spcBef>
            </a:pPr>
            <a:r>
              <a:rPr lang="en-US" sz="1300" b="0" i="0" u="none" strike="noStrike">
                <a:solidFill>
                  <a:srgbClr val="6B7280"/>
                </a:solidFill>
                <a:latin typeface="Saturday Sans Regular" panose="02010600010101010101" charset="-122"/>
                <a:ea typeface="Saturday Sans Regular" panose="02010600010101010101" charset="-122"/>
                <a:cs typeface="Saturday Sans Regular" panose="02010600010101010101" charset="-122"/>
                <a:sym typeface="Saturday Sans Regular" panose="02010600010101010101" charset="-122"/>
              </a:rPr>
              <a:t>广泛的业务覆盖与多元的合作模式，                     携手尊贵</a:t>
            </a:r>
            <a:r>
              <a:rPr lang="zh-CN" altLang="en-US" sz="1300" b="0" i="0" u="none" strike="noStrike">
                <a:solidFill>
                  <a:srgbClr val="6B7280"/>
                </a:solidFill>
                <a:latin typeface="Saturday Sans Regular" panose="02010600010101010101" charset="-122"/>
                <a:ea typeface="Saturday Sans Regular" panose="02010600010101010101" charset="-122"/>
                <a:cs typeface="Saturday Sans Regular" panose="02010600010101010101" charset="-122"/>
                <a:sym typeface="Saturday Sans Regular" panose="02010600010101010101" charset="-122"/>
              </a:rPr>
              <a:t>的</a:t>
            </a:r>
            <a:r>
              <a:rPr lang="en-US" sz="1300" b="0" i="0" u="none" strike="noStrike">
                <a:solidFill>
                  <a:srgbClr val="6B7280"/>
                </a:solidFill>
                <a:latin typeface="Saturday Sans Regular" panose="02010600010101010101" charset="-122"/>
                <a:ea typeface="Saturday Sans Regular" panose="02010600010101010101" charset="-122"/>
                <a:cs typeface="Saturday Sans Regular" panose="02010600010101010101" charset="-122"/>
                <a:sym typeface="Saturday Sans Regular" panose="02010600010101010101" charset="-122"/>
              </a:rPr>
              <a:t>客户共创价值。</a:t>
            </a:r>
            <a:endParaRPr lang="en-US" sz="1300" b="0" i="0" u="none" strike="noStrike">
              <a:solidFill>
                <a:srgbClr val="6B7280"/>
              </a:solidFill>
              <a:latin typeface="Saturday Sans Regular" panose="02010600010101010101" charset="-122"/>
              <a:ea typeface="Saturday Sans Regular" panose="02010600010101010101" charset="-122"/>
              <a:cs typeface="Saturday Sans Regular" panose="02010600010101010101" charset="-122"/>
              <a:sym typeface="Saturday Sans Regular" panose="02010600010101010101" charset="-122"/>
            </a:endParaRPr>
          </a:p>
        </p:txBody>
      </p:sp>
      <p:sp>
        <p:nvSpPr>
          <p:cNvPr id="141" name="AutoShape 9"/>
          <p:cNvSpPr/>
          <p:nvPr/>
        </p:nvSpPr>
        <p:spPr>
          <a:xfrm>
            <a:off x="762000" y="4064000"/>
            <a:ext cx="3378200" cy="2159000"/>
          </a:xfrm>
          <a:prstGeom prst="roundRect">
            <a:avLst>
              <a:gd name="adj" fmla="val 7058"/>
            </a:avLst>
          </a:prstGeom>
          <a:solidFill>
            <a:srgbClr val="FFFFFF">
              <a:alpha val="100000"/>
            </a:srgbClr>
          </a:solidFill>
          <a:ln w="25400" cap="flat" cmpd="sng">
            <a:noFill/>
            <a:prstDash val="solid"/>
            <a:round/>
          </a:ln>
          <a:effectLst>
            <a:outerShdw blurRad="444500" dist="190500" dir="2700000" algn="tl" rotWithShape="0">
              <a:srgbClr val="000000">
                <a:alpha val="25000"/>
              </a:srgbClr>
            </a:outerShdw>
          </a:effectLst>
        </p:spPr>
        <p:txBody>
          <a:bodyPr vert="horz" wrap="square" lIns="63500" tIns="63500" rIns="63500" bIns="63500" rtlCol="0" anchor="ctr"/>
          <a:lstStyle/>
          <a:p>
            <a:pPr algn="ctr">
              <a:defRPr/>
            </a:pPr>
          </a:p>
        </p:txBody>
      </p:sp>
      <p:sp>
        <p:nvSpPr>
          <p:cNvPr id="142" name="AutoShape 10"/>
          <p:cNvSpPr/>
          <p:nvPr/>
        </p:nvSpPr>
        <p:spPr>
          <a:xfrm>
            <a:off x="952500" y="4508500"/>
            <a:ext cx="762000" cy="1143000"/>
          </a:xfrm>
          <a:prstGeom prst="rect">
            <a:avLst/>
          </a:prstGeom>
          <a:noFill/>
          <a:ln w="12700" cap="flat" cmpd="sng">
            <a:noFill/>
            <a:prstDash val="solid"/>
            <a:round/>
          </a:ln>
        </p:spPr>
        <p:txBody>
          <a:bodyPr vert="horz" wrap="square" lIns="0" tIns="0" rIns="0" bIns="0" rtlCol="0" anchor="ctr" anchorCtr="0"/>
          <a:lstStyle/>
          <a:p>
            <a:pPr indent="0" algn="ctr">
              <a:lnSpc>
                <a:spcPct val="125000"/>
              </a:lnSpc>
              <a:defRPr/>
            </a:pPr>
            <a:r>
              <a:rPr lang="en-US" sz="4000" b="1" i="0" u="none" strike="noStrike">
                <a:solidFill>
                  <a:srgbClr val="4F46E5"/>
                </a:solidFill>
                <a:latin typeface="A new day begins" panose="02000503000000000000" charset="0"/>
                <a:ea typeface="A new day begins" panose="02000503000000000000" charset="0"/>
                <a:cs typeface="A new day begins" panose="02000503000000000000" charset="0"/>
                <a:sym typeface="A new day begins" panose="02000503000000000000" charset="0"/>
              </a:rPr>
              <a:t>03</a:t>
            </a:r>
            <a:endParaRPr lang="en-US" sz="1100"/>
          </a:p>
        </p:txBody>
      </p:sp>
      <p:sp>
        <p:nvSpPr>
          <p:cNvPr id="143" name="AutoShape 11"/>
          <p:cNvSpPr/>
          <p:nvPr/>
        </p:nvSpPr>
        <p:spPr>
          <a:xfrm>
            <a:off x="1841500" y="4508500"/>
            <a:ext cx="2032000" cy="1270000"/>
          </a:xfrm>
          <a:prstGeom prst="rect">
            <a:avLst/>
          </a:prstGeom>
          <a:noFill/>
          <a:ln w="12700" cap="flat" cmpd="sng">
            <a:noFill/>
            <a:prstDash val="solid"/>
            <a:round/>
          </a:ln>
        </p:spPr>
        <p:txBody>
          <a:bodyPr vert="horz" wrap="square" lIns="0" tIns="0" rIns="0" bIns="0" rtlCol="0" anchor="ctr" anchorCtr="0"/>
          <a:lstStyle/>
          <a:p>
            <a:pPr indent="0" algn="l">
              <a:lnSpc>
                <a:spcPct val="100000"/>
              </a:lnSpc>
              <a:defRPr/>
            </a:pPr>
            <a:r>
              <a:rPr lang="en-US" sz="1800" b="1" i="0" u="none" strike="noStrike">
                <a:solidFill>
                  <a:srgbClr val="1F2937"/>
                </a:solidFill>
                <a:latin typeface="A new day begins" panose="02000503000000000000" charset="0"/>
                <a:ea typeface="A new day begins" panose="02000503000000000000" charset="0"/>
                <a:cs typeface="A new day begins" panose="02000503000000000000" charset="0"/>
                <a:sym typeface="A new day begins" panose="02000503000000000000" charset="0"/>
              </a:rPr>
              <a:t>工作流程</a:t>
            </a:r>
            <a:endParaRPr lang="en-US" sz="1100"/>
          </a:p>
          <a:p>
            <a:pPr indent="0" algn="l">
              <a:lnSpc>
                <a:spcPct val="108000"/>
              </a:lnSpc>
              <a:spcBef>
                <a:spcPts val="800"/>
              </a:spcBef>
            </a:pPr>
            <a:r>
              <a:rPr lang="en-US" sz="1200" b="0" i="0" u="none" strike="noStrike">
                <a:solidFill>
                  <a:srgbClr val="6B7280"/>
                </a:solidFill>
                <a:latin typeface="Saturday Sans Regular" panose="02010600010101010101" charset="-122"/>
                <a:ea typeface="Saturday Sans Regular" panose="02010600010101010101" charset="-122"/>
                <a:cs typeface="Saturday Sans Regular" panose="02010600010101010101" charset="-122"/>
                <a:sym typeface="Saturday Sans Regular" panose="02010600010101010101" charset="-122"/>
              </a:rPr>
              <a:t>深入了解我们精益求精、标准化的工作流程体系。</a:t>
            </a:r>
            <a:endParaRPr lang="en-US" sz="1200" b="0" i="0" u="none" strike="noStrike">
              <a:solidFill>
                <a:srgbClr val="6B7280"/>
              </a:solidFill>
              <a:latin typeface="Saturday Sans Regular" panose="02010600010101010101" charset="-122"/>
              <a:ea typeface="Saturday Sans Regular" panose="02010600010101010101" charset="-122"/>
              <a:cs typeface="Saturday Sans Regular" panose="02010600010101010101" charset="-122"/>
              <a:sym typeface="Saturday Sans Regular" panose="02010600010101010101" charset="-122"/>
            </a:endParaRPr>
          </a:p>
        </p:txBody>
      </p:sp>
      <p:sp>
        <p:nvSpPr>
          <p:cNvPr id="144" name="AutoShape 12"/>
          <p:cNvSpPr/>
          <p:nvPr/>
        </p:nvSpPr>
        <p:spPr>
          <a:xfrm>
            <a:off x="4406900" y="4064000"/>
            <a:ext cx="3378200" cy="2159000"/>
          </a:xfrm>
          <a:prstGeom prst="roundRect">
            <a:avLst>
              <a:gd name="adj" fmla="val 7058"/>
            </a:avLst>
          </a:prstGeom>
          <a:solidFill>
            <a:srgbClr val="FFFFFF">
              <a:alpha val="100000"/>
            </a:srgbClr>
          </a:solidFill>
          <a:ln w="25400" cap="flat" cmpd="sng">
            <a:noFill/>
            <a:prstDash val="solid"/>
            <a:round/>
          </a:ln>
          <a:effectLst>
            <a:outerShdw blurRad="444500" dist="190500" dir="2700000" algn="tl" rotWithShape="0">
              <a:srgbClr val="000000">
                <a:alpha val="25000"/>
              </a:srgbClr>
            </a:outerShdw>
          </a:effectLst>
        </p:spPr>
        <p:txBody>
          <a:bodyPr vert="horz" wrap="square" lIns="63500" tIns="63500" rIns="63500" bIns="63500" rtlCol="0" anchor="ctr"/>
          <a:lstStyle/>
          <a:p>
            <a:pPr algn="ctr">
              <a:defRPr/>
            </a:pPr>
          </a:p>
        </p:txBody>
      </p:sp>
      <p:sp>
        <p:nvSpPr>
          <p:cNvPr id="145" name="AutoShape 13"/>
          <p:cNvSpPr/>
          <p:nvPr/>
        </p:nvSpPr>
        <p:spPr>
          <a:xfrm>
            <a:off x="4597400" y="4508500"/>
            <a:ext cx="762000" cy="1143000"/>
          </a:xfrm>
          <a:prstGeom prst="rect">
            <a:avLst/>
          </a:prstGeom>
          <a:noFill/>
          <a:ln w="12700" cap="flat" cmpd="sng">
            <a:noFill/>
            <a:prstDash val="solid"/>
            <a:round/>
          </a:ln>
        </p:spPr>
        <p:txBody>
          <a:bodyPr vert="horz" wrap="square" lIns="0" tIns="0" rIns="0" bIns="0" rtlCol="0" anchor="ctr" anchorCtr="0"/>
          <a:lstStyle/>
          <a:p>
            <a:pPr indent="0" algn="ctr">
              <a:lnSpc>
                <a:spcPct val="125000"/>
              </a:lnSpc>
              <a:defRPr/>
            </a:pPr>
            <a:r>
              <a:rPr lang="en-US" sz="4000" b="1" i="0" u="none" strike="noStrike">
                <a:solidFill>
                  <a:srgbClr val="4F46E5"/>
                </a:solidFill>
                <a:latin typeface="A new day begins" panose="02000503000000000000" charset="0"/>
                <a:ea typeface="A new day begins" panose="02000503000000000000" charset="0"/>
                <a:cs typeface="A new day begins" panose="02000503000000000000" charset="0"/>
                <a:sym typeface="A new day begins" panose="02000503000000000000" charset="0"/>
              </a:rPr>
              <a:t>04</a:t>
            </a:r>
            <a:endParaRPr lang="en-US" sz="1100"/>
          </a:p>
        </p:txBody>
      </p:sp>
      <p:sp>
        <p:nvSpPr>
          <p:cNvPr id="146" name="AutoShape 14"/>
          <p:cNvSpPr/>
          <p:nvPr/>
        </p:nvSpPr>
        <p:spPr>
          <a:xfrm>
            <a:off x="5486400" y="4508500"/>
            <a:ext cx="2032000" cy="1270000"/>
          </a:xfrm>
          <a:prstGeom prst="rect">
            <a:avLst/>
          </a:prstGeom>
          <a:noFill/>
          <a:ln w="12700" cap="flat" cmpd="sng">
            <a:noFill/>
            <a:prstDash val="solid"/>
            <a:round/>
          </a:ln>
        </p:spPr>
        <p:txBody>
          <a:bodyPr vert="horz" wrap="square" lIns="0" tIns="0" rIns="0" bIns="0" rtlCol="0" anchor="ctr" anchorCtr="0"/>
          <a:lstStyle/>
          <a:p>
            <a:pPr indent="0" algn="l">
              <a:lnSpc>
                <a:spcPct val="100000"/>
              </a:lnSpc>
              <a:defRPr/>
            </a:pPr>
            <a:r>
              <a:rPr lang="en-US" sz="1800" b="1" i="0" u="none" strike="noStrike">
                <a:solidFill>
                  <a:srgbClr val="1F2937"/>
                </a:solidFill>
                <a:latin typeface="A new day begins" panose="02000503000000000000" charset="0"/>
                <a:ea typeface="A new day begins" panose="02000503000000000000" charset="0"/>
                <a:cs typeface="A new day begins" panose="02000503000000000000" charset="0"/>
                <a:sym typeface="A new day begins" panose="02000503000000000000" charset="0"/>
              </a:rPr>
              <a:t>产能规模</a:t>
            </a:r>
            <a:endParaRPr lang="en-US" sz="1100"/>
          </a:p>
          <a:p>
            <a:pPr indent="0" algn="l">
              <a:lnSpc>
                <a:spcPct val="108000"/>
              </a:lnSpc>
              <a:spcBef>
                <a:spcPts val="800"/>
              </a:spcBef>
            </a:pPr>
            <a:r>
              <a:rPr lang="en-US" sz="1200" b="0" i="0" u="none" strike="noStrike">
                <a:solidFill>
                  <a:srgbClr val="6B7280"/>
                </a:solidFill>
                <a:latin typeface="Saturday Sans Regular" panose="02010600010101010101" charset="-122"/>
                <a:ea typeface="Saturday Sans Regular" panose="02010600010101010101" charset="-122"/>
                <a:cs typeface="Saturday Sans Regular" panose="02010600010101010101" charset="-122"/>
                <a:sym typeface="Saturday Sans Regular" panose="02010600010101010101" charset="-122"/>
              </a:rPr>
              <a:t>具备规模化的</a:t>
            </a:r>
            <a:r>
              <a:rPr lang="zh-CN" altLang="en-US" sz="1200" b="0" i="0" u="none" strike="noStrike">
                <a:solidFill>
                  <a:srgbClr val="6B7280"/>
                </a:solidFill>
                <a:latin typeface="Saturday Sans Regular" panose="02010600010101010101" charset="-122"/>
                <a:ea typeface="宋体" panose="02010600030101010101" pitchFamily="2" charset="-122"/>
                <a:cs typeface="Saturday Sans Regular" panose="02010600010101010101" charset="-122"/>
                <a:sym typeface="Saturday Sans Regular" panose="02010600010101010101" charset="-122"/>
              </a:rPr>
              <a:t>拍摄</a:t>
            </a:r>
            <a:r>
              <a:rPr lang="en-US" sz="1200" b="0" i="0" u="none" strike="noStrike">
                <a:solidFill>
                  <a:srgbClr val="6B7280"/>
                </a:solidFill>
                <a:latin typeface="Saturday Sans Regular" panose="02010600010101010101" charset="-122"/>
                <a:ea typeface="Saturday Sans Regular" panose="02010600010101010101" charset="-122"/>
                <a:cs typeface="Saturday Sans Regular" panose="02010600010101010101" charset="-122"/>
                <a:sym typeface="Saturday Sans Regular" panose="02010600010101010101" charset="-122"/>
              </a:rPr>
              <a:t>能力，</a:t>
            </a:r>
            <a:r>
              <a:rPr lang="zh-CN" altLang="en-US" sz="1200" b="0" i="0" u="none" strike="noStrike">
                <a:solidFill>
                  <a:srgbClr val="6B7280"/>
                </a:solidFill>
                <a:latin typeface="Saturday Sans Regular" panose="02010600010101010101" charset="-122"/>
                <a:ea typeface="Saturday Sans Regular" panose="02010600010101010101" charset="-122"/>
                <a:cs typeface="Saturday Sans Regular" panose="02010600010101010101" charset="-122"/>
                <a:sym typeface="Saturday Sans Regular" panose="02010600010101010101" charset="-122"/>
              </a:rPr>
              <a:t>满足大量客户</a:t>
            </a:r>
            <a:r>
              <a:rPr lang="en-US" sz="1200" b="0" i="0" u="none" strike="noStrike">
                <a:solidFill>
                  <a:srgbClr val="6B7280"/>
                </a:solidFill>
                <a:latin typeface="Saturday Sans Regular" panose="02010600010101010101" charset="-122"/>
                <a:ea typeface="Saturday Sans Regular" panose="02010600010101010101" charset="-122"/>
                <a:cs typeface="Saturday Sans Regular" panose="02010600010101010101" charset="-122"/>
                <a:sym typeface="Saturday Sans Regular" panose="02010600010101010101" charset="-122"/>
              </a:rPr>
              <a:t>需求。</a:t>
            </a:r>
            <a:endParaRPr lang="en-US" sz="1200" b="0" i="0" u="none" strike="noStrike">
              <a:solidFill>
                <a:srgbClr val="6B7280"/>
              </a:solidFill>
              <a:latin typeface="Saturday Sans Regular" panose="02010600010101010101" charset="-122"/>
              <a:ea typeface="Saturday Sans Regular" panose="02010600010101010101" charset="-122"/>
              <a:cs typeface="Saturday Sans Regular" panose="02010600010101010101" charset="-122"/>
              <a:sym typeface="Saturday Sans Regular" panose="02010600010101010101" charset="-122"/>
            </a:endParaRPr>
          </a:p>
        </p:txBody>
      </p:sp>
      <p:sp>
        <p:nvSpPr>
          <p:cNvPr id="147" name="AutoShape 15"/>
          <p:cNvSpPr/>
          <p:nvPr/>
        </p:nvSpPr>
        <p:spPr>
          <a:xfrm>
            <a:off x="8051800" y="4064000"/>
            <a:ext cx="3378200" cy="2159000"/>
          </a:xfrm>
          <a:prstGeom prst="roundRect">
            <a:avLst>
              <a:gd name="adj" fmla="val 7058"/>
            </a:avLst>
          </a:prstGeom>
          <a:solidFill>
            <a:srgbClr val="FFFFFF">
              <a:alpha val="100000"/>
            </a:srgbClr>
          </a:solidFill>
          <a:ln w="25400" cap="flat" cmpd="sng">
            <a:noFill/>
            <a:prstDash val="solid"/>
            <a:round/>
          </a:ln>
          <a:effectLst>
            <a:outerShdw blurRad="444500" dist="190500" dir="2700000" algn="tl" rotWithShape="0">
              <a:srgbClr val="000000">
                <a:alpha val="25000"/>
              </a:srgbClr>
            </a:outerShdw>
          </a:effectLst>
        </p:spPr>
        <p:txBody>
          <a:bodyPr vert="horz" wrap="square" lIns="63500" tIns="63500" rIns="63500" bIns="63500" rtlCol="0" anchor="ctr"/>
          <a:lstStyle/>
          <a:p>
            <a:pPr algn="ctr">
              <a:defRPr/>
            </a:pPr>
          </a:p>
        </p:txBody>
      </p:sp>
      <p:sp>
        <p:nvSpPr>
          <p:cNvPr id="148" name="AutoShape 16"/>
          <p:cNvSpPr/>
          <p:nvPr/>
        </p:nvSpPr>
        <p:spPr>
          <a:xfrm>
            <a:off x="8242300" y="4508500"/>
            <a:ext cx="762000" cy="1143000"/>
          </a:xfrm>
          <a:prstGeom prst="rect">
            <a:avLst/>
          </a:prstGeom>
          <a:noFill/>
          <a:ln w="12700" cap="flat" cmpd="sng">
            <a:noFill/>
            <a:prstDash val="solid"/>
            <a:round/>
          </a:ln>
        </p:spPr>
        <p:txBody>
          <a:bodyPr vert="horz" wrap="square" lIns="0" tIns="0" rIns="0" bIns="0" rtlCol="0" anchor="ctr" anchorCtr="0"/>
          <a:lstStyle/>
          <a:p>
            <a:pPr indent="0" algn="ctr">
              <a:lnSpc>
                <a:spcPct val="125000"/>
              </a:lnSpc>
              <a:defRPr/>
            </a:pPr>
            <a:r>
              <a:rPr lang="en-US" sz="4000" b="1" i="0" u="none" strike="noStrike">
                <a:solidFill>
                  <a:srgbClr val="4F46E5"/>
                </a:solidFill>
                <a:latin typeface="A new day begins" panose="02000503000000000000" charset="0"/>
                <a:ea typeface="A new day begins" panose="02000503000000000000" charset="0"/>
                <a:cs typeface="A new day begins" panose="02000503000000000000" charset="0"/>
                <a:sym typeface="A new day begins" panose="02000503000000000000" charset="0"/>
              </a:rPr>
              <a:t>05</a:t>
            </a:r>
            <a:endParaRPr lang="en-US" sz="1100"/>
          </a:p>
        </p:txBody>
      </p:sp>
      <p:sp>
        <p:nvSpPr>
          <p:cNvPr id="149" name="AutoShape 17"/>
          <p:cNvSpPr/>
          <p:nvPr/>
        </p:nvSpPr>
        <p:spPr>
          <a:xfrm>
            <a:off x="9131300" y="4508500"/>
            <a:ext cx="2032000" cy="1270000"/>
          </a:xfrm>
          <a:prstGeom prst="rect">
            <a:avLst/>
          </a:prstGeom>
          <a:noFill/>
          <a:ln w="12700" cap="flat" cmpd="sng">
            <a:noFill/>
            <a:prstDash val="solid"/>
            <a:round/>
          </a:ln>
        </p:spPr>
        <p:txBody>
          <a:bodyPr vert="horz" wrap="square" lIns="0" tIns="0" rIns="0" bIns="0" rtlCol="0" anchor="ctr" anchorCtr="0"/>
          <a:lstStyle/>
          <a:p>
            <a:pPr indent="0" algn="l">
              <a:lnSpc>
                <a:spcPct val="100000"/>
              </a:lnSpc>
              <a:defRPr/>
            </a:pPr>
            <a:r>
              <a:rPr lang="en-US" sz="1800" b="1" i="0" u="none" strike="noStrike">
                <a:solidFill>
                  <a:srgbClr val="1F2937"/>
                </a:solidFill>
                <a:latin typeface="A new day begins" panose="02000503000000000000" charset="0"/>
                <a:ea typeface="A new day begins" panose="02000503000000000000" charset="0"/>
                <a:cs typeface="A new day begins" panose="02000503000000000000" charset="0"/>
                <a:sym typeface="A new day begins" panose="02000503000000000000" charset="0"/>
              </a:rPr>
              <a:t>作品集展示</a:t>
            </a:r>
            <a:endParaRPr lang="en-US" sz="1100"/>
          </a:p>
          <a:p>
            <a:pPr indent="0" algn="l">
              <a:lnSpc>
                <a:spcPct val="108000"/>
              </a:lnSpc>
              <a:spcBef>
                <a:spcPts val="800"/>
              </a:spcBef>
            </a:pPr>
            <a:r>
              <a:rPr lang="en-US" sz="1200" b="0" i="0" u="none" strike="noStrike">
                <a:solidFill>
                  <a:srgbClr val="6B7280"/>
                </a:solidFill>
                <a:latin typeface="Saturday Sans Regular" panose="02010600010101010101" charset="-122"/>
                <a:ea typeface="Saturday Sans Regular" panose="02010600010101010101" charset="-122"/>
                <a:cs typeface="Saturday Sans Regular" panose="02010600010101010101" charset="-122"/>
                <a:sym typeface="Saturday Sans Regular" panose="02010600010101010101" charset="-122"/>
              </a:rPr>
              <a:t>汇聚过往经典项目，见证我们</a:t>
            </a:r>
            <a:r>
              <a:rPr lang="zh-CN" altLang="en-US" sz="1200" b="0" i="0" u="none" strike="noStrike">
                <a:solidFill>
                  <a:srgbClr val="6B7280"/>
                </a:solidFill>
                <a:latin typeface="Saturday Sans Regular" panose="02010600010101010101" charset="-122"/>
                <a:ea typeface="Saturday Sans Regular" panose="02010600010101010101" charset="-122"/>
                <a:cs typeface="Saturday Sans Regular" panose="02010600010101010101" charset="-122"/>
                <a:sym typeface="Saturday Sans Regular" panose="02010600010101010101" charset="-122"/>
              </a:rPr>
              <a:t>的</a:t>
            </a:r>
            <a:r>
              <a:rPr lang="en-US" sz="1200" b="0" i="0" u="none" strike="noStrike">
                <a:solidFill>
                  <a:srgbClr val="6B7280"/>
                </a:solidFill>
                <a:latin typeface="Saturday Sans Regular" panose="02010600010101010101" charset="-122"/>
                <a:ea typeface="Saturday Sans Regular" panose="02010600010101010101" charset="-122"/>
                <a:cs typeface="Saturday Sans Regular" panose="02010600010101010101" charset="-122"/>
                <a:sym typeface="Saturday Sans Regular" panose="02010600010101010101" charset="-122"/>
              </a:rPr>
              <a:t>专业技艺与美学</a:t>
            </a:r>
            <a:r>
              <a:rPr lang="zh-CN" altLang="en-US" sz="1200" b="0" i="0" u="none" strike="noStrike">
                <a:solidFill>
                  <a:srgbClr val="6B7280"/>
                </a:solidFill>
                <a:latin typeface="Saturday Sans Regular" panose="02010600010101010101" charset="-122"/>
                <a:ea typeface="Saturday Sans Regular" panose="02010600010101010101" charset="-122"/>
                <a:cs typeface="Saturday Sans Regular" panose="02010600010101010101" charset="-122"/>
                <a:sym typeface="Saturday Sans Regular" panose="02010600010101010101" charset="-122"/>
              </a:rPr>
              <a:t>素养</a:t>
            </a:r>
            <a:r>
              <a:rPr lang="en-US" sz="1200" b="0" i="0" u="none" strike="noStrike">
                <a:solidFill>
                  <a:srgbClr val="6B7280"/>
                </a:solidFill>
                <a:latin typeface="Saturday Sans Regular" panose="02010600010101010101" charset="-122"/>
                <a:ea typeface="Saturday Sans Regular" panose="02010600010101010101" charset="-122"/>
                <a:cs typeface="Saturday Sans Regular" panose="02010600010101010101" charset="-122"/>
                <a:sym typeface="Saturday Sans Regular" panose="02010600010101010101" charset="-122"/>
              </a:rPr>
              <a:t>。</a:t>
            </a:r>
            <a:endParaRPr lang="en-US" sz="1200" b="0" i="0" u="none" strike="noStrike">
              <a:solidFill>
                <a:srgbClr val="6B7280"/>
              </a:solidFill>
              <a:latin typeface="Saturday Sans Regular" panose="02010600010101010101" charset="-122"/>
              <a:ea typeface="Saturday Sans Regular" panose="02010600010101010101" charset="-122"/>
              <a:cs typeface="Saturday Sans Regular" panose="02010600010101010101" charset="-122"/>
              <a:sym typeface="Saturday Sans Regular" panose="02010600010101010101" charset="-122"/>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50" name=""/>
        <p:cNvGrpSpPr/>
        <p:nvPr/>
      </p:nvGrpSpPr>
      <p:grpSpPr>
        <a:xfrm>
          <a:off x="0" y="0"/>
          <a:ext cx="0" cy="0"/>
          <a:chOff x="0" y="0"/>
          <a:chExt cx="0" cy="0"/>
        </a:xfrm>
      </p:grpSpPr>
      <p:sp>
        <p:nvSpPr>
          <p:cNvPr id="151" name="AutoShape 2"/>
          <p:cNvSpPr/>
          <p:nvPr/>
        </p:nvSpPr>
        <p:spPr>
          <a:xfrm>
            <a:off x="762000" y="508000"/>
            <a:ext cx="10668000" cy="635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3200" b="1" i="0" u="none" strike="noStrike">
                <a:solidFill>
                  <a:srgbClr val="1F2937"/>
                </a:solidFill>
                <a:latin typeface="Saturday Sans Regular" panose="02010600010101010101" charset="-122"/>
                <a:ea typeface="Saturday Sans Regular" panose="02010600010101010101" charset="-122"/>
                <a:cs typeface="Saturday Sans Regular" panose="02010600010101010101" charset="-122"/>
                <a:sym typeface="Saturday Sans Regular" panose="02010600010101010101" charset="-122"/>
              </a:rPr>
              <a:t>01 / 公司介绍</a:t>
            </a:r>
            <a:endParaRPr lang="en-US" sz="1100"/>
          </a:p>
        </p:txBody>
      </p:sp>
      <p:sp>
        <p:nvSpPr>
          <p:cNvPr id="152" name="AutoShape 3"/>
          <p:cNvSpPr/>
          <p:nvPr/>
        </p:nvSpPr>
        <p:spPr>
          <a:xfrm>
            <a:off x="762000" y="1651000"/>
            <a:ext cx="10668000" cy="4572000"/>
          </a:xfrm>
          <a:prstGeom prst="roundRect">
            <a:avLst>
              <a:gd name="adj" fmla="val 3333"/>
            </a:avLst>
          </a:prstGeom>
          <a:solidFill>
            <a:srgbClr val="FFFFFF">
              <a:alpha val="92000"/>
            </a:srgbClr>
          </a:solidFill>
          <a:ln w="25400" cap="flat" cmpd="sng">
            <a:noFill/>
            <a:prstDash val="solid"/>
            <a:round/>
          </a:ln>
          <a:effectLst>
            <a:outerShdw blurRad="444500" dist="190500" dir="2700000" algn="tl" rotWithShape="0">
              <a:srgbClr val="000000">
                <a:alpha val="25000"/>
              </a:srgbClr>
            </a:outerShdw>
          </a:effectLst>
        </p:spPr>
        <p:txBody>
          <a:bodyPr vert="horz" wrap="square" lIns="63500" tIns="63500" rIns="63500" bIns="63500" rtlCol="0" anchor="ctr"/>
          <a:lstStyle/>
          <a:p>
            <a:pPr algn="ctr">
              <a:defRPr/>
            </a:pPr>
          </a:p>
        </p:txBody>
      </p:sp>
      <p:sp>
        <p:nvSpPr>
          <p:cNvPr id="153" name="AutoShape 4"/>
          <p:cNvSpPr/>
          <p:nvPr/>
        </p:nvSpPr>
        <p:spPr>
          <a:xfrm>
            <a:off x="1270000" y="2159000"/>
            <a:ext cx="9652000" cy="635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2400" b="1" i="0" u="none" strike="noStrike">
                <a:solidFill>
                  <a:srgbClr val="1F2937"/>
                </a:solidFill>
                <a:latin typeface="Saturday Sans Regular" panose="02010600010101010101" charset="-122"/>
                <a:ea typeface="Saturday Sans Regular" panose="02010600010101010101" charset="-122"/>
                <a:cs typeface="Saturday Sans Regular" panose="02010600010101010101" charset="-122"/>
                <a:sym typeface="Saturday Sans Regular" panose="02010600010101010101" charset="-122"/>
              </a:rPr>
              <a:t>我们的愿景：视觉商业的构筑者</a:t>
            </a:r>
            <a:endParaRPr lang="en-US" sz="1100"/>
          </a:p>
        </p:txBody>
      </p:sp>
      <p:sp>
        <p:nvSpPr>
          <p:cNvPr id="154" name="AutoShape 5"/>
          <p:cNvSpPr/>
          <p:nvPr/>
        </p:nvSpPr>
        <p:spPr>
          <a:xfrm>
            <a:off x="1270000" y="3175000"/>
            <a:ext cx="9652000" cy="1397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400" b="0" i="0" u="none" strike="noStrike">
                <a:solidFill>
                  <a:srgbClr val="374151"/>
                </a:solidFill>
                <a:latin typeface="Saturday Sans Regular" panose="02010600010101010101" charset="-122"/>
                <a:ea typeface="Saturday Sans Regular" panose="02010600010101010101" charset="-122"/>
                <a:cs typeface="Saturday Sans Regular" panose="02010600010101010101" charset="-122"/>
                <a:sym typeface="Saturday Sans Regular" panose="02010600010101010101" charset="-122"/>
              </a:rPr>
              <a:t>上海拾歌视觉，我们不仅是一家摄影公司，更是电商视觉的构筑者。</a:t>
            </a:r>
            <a:endParaRPr lang="en-US" sz="1100"/>
          </a:p>
          <a:p>
            <a:pPr indent="0" algn="l">
              <a:lnSpc>
                <a:spcPct val="125000"/>
              </a:lnSpc>
            </a:pPr>
            <a:r>
              <a:rPr lang="en-US" sz="1400" b="0" i="0" u="none" strike="noStrike">
                <a:solidFill>
                  <a:srgbClr val="374151"/>
                </a:solidFill>
                <a:latin typeface="Saturday Sans Regular" panose="02010600010101010101" charset="-122"/>
                <a:ea typeface="Saturday Sans Regular" panose="02010600010101010101" charset="-122"/>
                <a:cs typeface="Saturday Sans Regular" panose="02010600010101010101" charset="-122"/>
                <a:sym typeface="Saturday Sans Regular" panose="02010600010101010101" charset="-122"/>
              </a:rPr>
              <a:t>我们创作的每一个作品都代表</a:t>
            </a:r>
            <a:r>
              <a:rPr lang="zh-CN" altLang="en-US" sz="1400" b="0" i="0" u="none" strike="noStrike">
                <a:solidFill>
                  <a:srgbClr val="374151"/>
                </a:solidFill>
                <a:latin typeface="Saturday Sans Regular" panose="02010600010101010101" charset="-122"/>
                <a:ea typeface="Saturday Sans Regular" panose="02010600010101010101" charset="-122"/>
                <a:cs typeface="Saturday Sans Regular" panose="02010600010101010101" charset="-122"/>
                <a:sym typeface="Saturday Sans Regular" panose="02010600010101010101" charset="-122"/>
              </a:rPr>
              <a:t>着</a:t>
            </a:r>
            <a:r>
              <a:rPr lang="en-US" sz="1400" b="0" i="0" u="none" strike="noStrike">
                <a:solidFill>
                  <a:srgbClr val="374151"/>
                </a:solidFill>
                <a:latin typeface="Saturday Sans Regular" panose="02010600010101010101" charset="-122"/>
                <a:ea typeface="Saturday Sans Regular" panose="02010600010101010101" charset="-122"/>
                <a:cs typeface="Saturday Sans Regular" panose="02010600010101010101" charset="-122"/>
                <a:sym typeface="Saturday Sans Regular" panose="02010600010101010101" charset="-122"/>
              </a:rPr>
              <a:t>我们的实力，我们坚定不移地追求最高水准的服务和体验。</a:t>
            </a:r>
            <a:endParaRPr lang="en-US" sz="1400" b="0" i="0" u="none" strike="noStrike">
              <a:solidFill>
                <a:srgbClr val="374151"/>
              </a:solidFill>
              <a:latin typeface="Saturday Sans Regular" panose="02010600010101010101" charset="-122"/>
              <a:ea typeface="Saturday Sans Regular" panose="02010600010101010101" charset="-122"/>
              <a:cs typeface="Saturday Sans Regular" panose="02010600010101010101" charset="-122"/>
              <a:sym typeface="Saturday Sans Regular" panose="02010600010101010101" charset="-122"/>
            </a:endParaRPr>
          </a:p>
        </p:txBody>
      </p:sp>
      <p:sp>
        <p:nvSpPr>
          <p:cNvPr id="155" name="AutoShape 6"/>
          <p:cNvSpPr/>
          <p:nvPr/>
        </p:nvSpPr>
        <p:spPr>
          <a:xfrm>
            <a:off x="1270000" y="3962400"/>
            <a:ext cx="9652000" cy="1397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400" b="0" i="0" u="none" strike="noStrike">
                <a:solidFill>
                  <a:srgbClr val="374151"/>
                </a:solidFill>
                <a:latin typeface="Saturday Sans Regular" panose="02010600010101010101" charset="-122"/>
                <a:ea typeface="Saturday Sans Regular" panose="02010600010101010101" charset="-122"/>
                <a:cs typeface="Saturday Sans Regular" panose="02010600010101010101" charset="-122"/>
                <a:sym typeface="Saturday Sans Regular" panose="02010600010101010101" charset="-122"/>
              </a:rPr>
              <a:t>我们相信，卓越的产品图像是成功电商的基石，它直接影响消费者的认知</a:t>
            </a:r>
            <a:r>
              <a:rPr lang="zh-CN" altLang="en-US" sz="1400" b="0" i="0" u="none" strike="noStrike">
                <a:solidFill>
                  <a:srgbClr val="374151"/>
                </a:solidFill>
                <a:latin typeface="Saturday Sans Regular" panose="02010600010101010101" charset="-122"/>
                <a:ea typeface="Saturday Sans Regular" panose="02010600010101010101" charset="-122"/>
                <a:cs typeface="Saturday Sans Regular" panose="02010600010101010101" charset="-122"/>
                <a:sym typeface="Saturday Sans Regular" panose="02010600010101010101" charset="-122"/>
              </a:rPr>
              <a:t>和</a:t>
            </a:r>
            <a:r>
              <a:rPr lang="zh-CN" altLang="en-US" sz="1400" b="0" i="0" u="none" strike="noStrike">
                <a:solidFill>
                  <a:srgbClr val="374151"/>
                </a:solidFill>
                <a:latin typeface="Saturday Sans Regular" panose="02010600010101010101" charset="-122"/>
                <a:ea typeface="宋体" panose="02010600030101010101" pitchFamily="2" charset="-122"/>
                <a:cs typeface="Saturday Sans Regular" panose="02010600010101010101" charset="-122"/>
                <a:sym typeface="Saturday Sans Regular" panose="02010600010101010101" charset="-122"/>
              </a:rPr>
              <a:t>购买欲，</a:t>
            </a:r>
            <a:r>
              <a:rPr lang="en-US" sz="1400" b="0" i="0" u="none" strike="noStrike">
                <a:solidFill>
                  <a:srgbClr val="374151"/>
                </a:solidFill>
                <a:latin typeface="Saturday Sans Regular" panose="02010600010101010101" charset="-122"/>
                <a:ea typeface="Saturday Sans Regular" panose="02010600010101010101" charset="-122"/>
                <a:cs typeface="Saturday Sans Regular" panose="02010600010101010101" charset="-122"/>
                <a:sym typeface="Saturday Sans Regular" panose="02010600010101010101" charset="-122"/>
              </a:rPr>
              <a:t>并最终影响产品销量。</a:t>
            </a:r>
            <a:endParaRPr lang="en-US" sz="1100"/>
          </a:p>
          <a:p>
            <a:pPr indent="0" algn="l">
              <a:lnSpc>
                <a:spcPct val="125000"/>
              </a:lnSpc>
            </a:pPr>
            <a:r>
              <a:rPr lang="en-US" sz="1400" b="0" i="0" u="none" strike="noStrike">
                <a:solidFill>
                  <a:srgbClr val="374151"/>
                </a:solidFill>
                <a:latin typeface="Saturday Sans Regular" panose="02010600010101010101" charset="-122"/>
                <a:ea typeface="Saturday Sans Regular" panose="02010600010101010101" charset="-122"/>
                <a:cs typeface="Saturday Sans Regular" panose="02010600010101010101" charset="-122"/>
                <a:sym typeface="Saturday Sans Regular" panose="02010600010101010101" charset="-122"/>
              </a:rPr>
              <a:t>我们的愿景是通过令人惊叹的视觉效果，</a:t>
            </a:r>
            <a:r>
              <a:rPr lang="zh-CN" altLang="en-US" sz="1400" b="0" i="0" u="none" strike="noStrike">
                <a:solidFill>
                  <a:srgbClr val="374151"/>
                </a:solidFill>
                <a:latin typeface="Saturday Sans Regular" panose="02010600010101010101" charset="-122"/>
                <a:ea typeface="Saturday Sans Regular" panose="02010600010101010101" charset="-122"/>
                <a:cs typeface="Saturday Sans Regular" panose="02010600010101010101" charset="-122"/>
                <a:sym typeface="Saturday Sans Regular" panose="02010600010101010101" charset="-122"/>
              </a:rPr>
              <a:t>提升客户的</a:t>
            </a:r>
            <a:r>
              <a:rPr lang="en-US" sz="1400" b="0" i="0" u="none" strike="noStrike">
                <a:solidFill>
                  <a:srgbClr val="374151"/>
                </a:solidFill>
                <a:latin typeface="Saturday Sans Regular" panose="02010600010101010101" charset="-122"/>
                <a:ea typeface="Saturday Sans Regular" panose="02010600010101010101" charset="-122"/>
                <a:cs typeface="Saturday Sans Regular" panose="02010600010101010101" charset="-122"/>
                <a:sym typeface="Saturday Sans Regular" panose="02010600010101010101" charset="-122"/>
              </a:rPr>
              <a:t>品牌</a:t>
            </a:r>
            <a:r>
              <a:rPr lang="zh-CN" altLang="en-US" sz="1400" b="0" i="0" u="none" strike="noStrike">
                <a:solidFill>
                  <a:srgbClr val="374151"/>
                </a:solidFill>
                <a:latin typeface="Saturday Sans Regular" panose="02010600010101010101" charset="-122"/>
                <a:ea typeface="Saturday Sans Regular" panose="02010600010101010101" charset="-122"/>
                <a:cs typeface="Saturday Sans Regular" panose="02010600010101010101" charset="-122"/>
                <a:sym typeface="Saturday Sans Regular" panose="02010600010101010101" charset="-122"/>
              </a:rPr>
              <a:t>影响力。</a:t>
            </a:r>
            <a:endParaRPr lang="en-US" sz="1400" b="0" i="0" u="none" strike="noStrike">
              <a:solidFill>
                <a:srgbClr val="374151"/>
              </a:solidFill>
              <a:latin typeface="Saturday Sans Regular" panose="02010600010101010101" charset="-122"/>
              <a:ea typeface="Saturday Sans Regular" panose="02010600010101010101" charset="-122"/>
              <a:cs typeface="Saturday Sans Regular" panose="02010600010101010101" charset="-122"/>
              <a:sym typeface="Saturday Sans Regular" panose="02010600010101010101" charset="-122"/>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56" name=""/>
        <p:cNvGrpSpPr/>
        <p:nvPr/>
      </p:nvGrpSpPr>
      <p:grpSpPr>
        <a:xfrm>
          <a:off x="0" y="0"/>
          <a:ext cx="0" cy="0"/>
          <a:chOff x="0" y="0"/>
          <a:chExt cx="0" cy="0"/>
        </a:xfrm>
      </p:grpSpPr>
      <p:sp>
        <p:nvSpPr>
          <p:cNvPr id="157" name="AutoShape 2"/>
          <p:cNvSpPr/>
          <p:nvPr/>
        </p:nvSpPr>
        <p:spPr>
          <a:xfrm>
            <a:off x="0" y="0"/>
            <a:ext cx="12192000" cy="6858000"/>
          </a:xfrm>
          <a:prstGeom prst="roundRect">
            <a:avLst>
              <a:gd name="adj" fmla="val 0"/>
            </a:avLst>
          </a:prstGeom>
          <a:solidFill>
            <a:srgbClr val="FFFFFF">
              <a:alpha val="75000"/>
            </a:srgbClr>
          </a:solidFill>
          <a:ln w="25400" cap="flat" cmpd="sng">
            <a:noFill/>
            <a:prstDash val="solid"/>
            <a:round/>
          </a:ln>
        </p:spPr>
        <p:txBody>
          <a:bodyPr vert="horz" wrap="square" lIns="63500" tIns="63500" rIns="63500" bIns="63500" rtlCol="0" anchor="ctr"/>
          <a:lstStyle/>
          <a:p>
            <a:pPr algn="ctr">
              <a:defRPr/>
            </a:pPr>
          </a:p>
        </p:txBody>
      </p:sp>
      <p:sp>
        <p:nvSpPr>
          <p:cNvPr id="158" name="AutoShape 3"/>
          <p:cNvSpPr/>
          <p:nvPr/>
        </p:nvSpPr>
        <p:spPr>
          <a:xfrm>
            <a:off x="762000" y="508000"/>
            <a:ext cx="10668000" cy="5715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3200" b="1" i="0" u="none" strike="noStrike">
                <a:solidFill>
                  <a:srgbClr val="1F2937"/>
                </a:solidFill>
                <a:latin typeface="A new day begins" panose="02000503000000000000" charset="0"/>
                <a:ea typeface="A new day begins" panose="02000503000000000000" charset="0"/>
                <a:cs typeface="A new day begins" panose="02000503000000000000" charset="0"/>
                <a:sym typeface="A new day begins" panose="02000503000000000000" charset="0"/>
              </a:rPr>
              <a:t>01 / 公司介绍</a:t>
            </a:r>
            <a:endParaRPr lang="en-US" sz="1100"/>
          </a:p>
        </p:txBody>
      </p:sp>
      <p:sp>
        <p:nvSpPr>
          <p:cNvPr id="159" name="AutoShape 4"/>
          <p:cNvSpPr/>
          <p:nvPr/>
        </p:nvSpPr>
        <p:spPr>
          <a:xfrm>
            <a:off x="762000" y="1270000"/>
            <a:ext cx="10668000" cy="381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2000" b="0" i="0" u="none" strike="noStrike">
                <a:solidFill>
                  <a:srgbClr val="4B5563"/>
                </a:solidFill>
                <a:latin typeface="Saturday Sans Regular" panose="02010600010101010101" charset="-122"/>
                <a:ea typeface="Saturday Sans Regular" panose="02010600010101010101" charset="-122"/>
                <a:cs typeface="Saturday Sans Regular" panose="02010600010101010101" charset="-122"/>
                <a:sym typeface="Saturday Sans Regular" panose="02010600010101010101" charset="-122"/>
              </a:rPr>
              <a:t>我们的传承与发展</a:t>
            </a:r>
            <a:endParaRPr lang="en-US" sz="1100"/>
          </a:p>
        </p:txBody>
      </p:sp>
      <p:sp>
        <p:nvSpPr>
          <p:cNvPr id="160" name="AutoShape 5"/>
          <p:cNvSpPr/>
          <p:nvPr>
            <p:custDataLst>
              <p:tags r:id="rId2"/>
            </p:custDataLst>
          </p:nvPr>
        </p:nvSpPr>
        <p:spPr>
          <a:xfrm>
            <a:off x="762000" y="2032000"/>
            <a:ext cx="2667000" cy="2095500"/>
          </a:xfrm>
          <a:prstGeom prst="roundRect">
            <a:avLst>
              <a:gd name="adj" fmla="val 4848"/>
            </a:avLst>
          </a:prstGeom>
          <a:solidFill>
            <a:srgbClr val="FFFFFF">
              <a:alpha val="100000"/>
            </a:srgbClr>
          </a:solidFill>
          <a:ln w="25400" cap="flat" cmpd="sng">
            <a:noFill/>
            <a:prstDash val="solid"/>
            <a:round/>
          </a:ln>
          <a:effectLst>
            <a:outerShdw blurRad="444500" dist="190500" dir="2700000" algn="tl" rotWithShape="0">
              <a:srgbClr val="000000">
                <a:alpha val="25000"/>
              </a:srgbClr>
            </a:outerShdw>
          </a:effectLst>
        </p:spPr>
        <p:txBody>
          <a:bodyPr vert="horz" wrap="square" lIns="63500" tIns="63500" rIns="63500" bIns="63500" rtlCol="0" anchor="ctr"/>
          <a:lstStyle/>
          <a:p>
            <a:pPr algn="ctr">
              <a:defRPr/>
            </a:pPr>
          </a:p>
        </p:txBody>
      </p:sp>
      <p:pic>
        <p:nvPicPr>
          <p:cNvPr id="161" name="Picture 6"/>
          <p:cNvPicPr>
            <a:picLocks noChangeAspect="1"/>
          </p:cNvPicPr>
          <p:nvPr>
            <p:custDataLst>
              <p:tags r:id="rId3"/>
            </p:custDataLst>
          </p:nvPr>
        </p:nvPicPr>
        <p:blipFill>
          <a:blip r:embed="rId4">
            <a:extLst>
              <a:ext uri="{96DAC541-7B7A-43D3-8B79-37D633B846F1}">
                <asvg:svgBlip xmlns:asvg="http://schemas.microsoft.com/office/drawing/2016/SVG/main" r:embed="rId5"/>
              </a:ext>
            </a:extLst>
          </a:blip>
          <a:stretch>
            <a:fillRect/>
          </a:stretch>
        </p:blipFill>
        <p:spPr>
          <a:xfrm>
            <a:off x="952500" y="2222500"/>
            <a:ext cx="304800" cy="304800"/>
          </a:xfrm>
          <a:prstGeom prst="rect">
            <a:avLst/>
          </a:prstGeom>
        </p:spPr>
      </p:pic>
      <p:sp>
        <p:nvSpPr>
          <p:cNvPr id="162" name="AutoShape 7"/>
          <p:cNvSpPr/>
          <p:nvPr>
            <p:custDataLst>
              <p:tags r:id="rId6"/>
            </p:custDataLst>
          </p:nvPr>
        </p:nvSpPr>
        <p:spPr>
          <a:xfrm>
            <a:off x="1397000" y="2184400"/>
            <a:ext cx="1841500" cy="381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600" b="1" i="0" u="none" strike="noStrike">
                <a:solidFill>
                  <a:srgbClr val="1F2937"/>
                </a:solidFill>
                <a:latin typeface="黑体" panose="02010609060101010101" charset="-122"/>
                <a:ea typeface="黑体" panose="02010609060101010101" charset="-122"/>
                <a:cs typeface="A new day begins" panose="02000503000000000000" charset="0"/>
                <a:sym typeface="A new day begins" panose="02000503000000000000" charset="0"/>
              </a:rPr>
              <a:t>2010-2012 ·</a:t>
            </a:r>
            <a:r>
              <a:rPr lang="en-US" sz="1800" b="1" i="0" u="none" strike="noStrike">
                <a:solidFill>
                  <a:srgbClr val="1F2937"/>
                </a:solidFill>
                <a:latin typeface="A new day begins" panose="02000503000000000000" charset="0"/>
                <a:ea typeface="A new day begins" panose="02000503000000000000" charset="0"/>
                <a:cs typeface="A new day begins" panose="02000503000000000000" charset="0"/>
                <a:sym typeface="A new day begins" panose="02000503000000000000" charset="0"/>
              </a:rPr>
              <a:t> </a:t>
            </a:r>
            <a:r>
              <a:rPr lang="zh-CN" altLang="en-US" sz="1800" b="1" i="0" u="none" strike="noStrike">
                <a:solidFill>
                  <a:srgbClr val="1F2937"/>
                </a:solidFill>
                <a:latin typeface="A new day begins" panose="02000503000000000000" charset="0"/>
                <a:ea typeface="A new day begins" panose="02000503000000000000" charset="0"/>
                <a:cs typeface="A new day begins" panose="02000503000000000000" charset="0"/>
                <a:sym typeface="A new day begins" panose="02000503000000000000" charset="0"/>
              </a:rPr>
              <a:t>专注</a:t>
            </a:r>
            <a:endParaRPr lang="zh-CN" altLang="en-US" sz="1800" b="1" i="0" u="none" strike="noStrike">
              <a:solidFill>
                <a:srgbClr val="1F2937"/>
              </a:solidFill>
              <a:latin typeface="A new day begins" panose="02000503000000000000" charset="0"/>
              <a:ea typeface="A new day begins" panose="02000503000000000000" charset="0"/>
              <a:cs typeface="A new day begins" panose="02000503000000000000" charset="0"/>
              <a:sym typeface="A new day begins" panose="02000503000000000000" charset="0"/>
            </a:endParaRPr>
          </a:p>
        </p:txBody>
      </p:sp>
      <p:sp>
        <p:nvSpPr>
          <p:cNvPr id="163" name="AutoShape 8"/>
          <p:cNvSpPr/>
          <p:nvPr>
            <p:custDataLst>
              <p:tags r:id="rId7"/>
            </p:custDataLst>
          </p:nvPr>
        </p:nvSpPr>
        <p:spPr>
          <a:xfrm>
            <a:off x="952500" y="2794000"/>
            <a:ext cx="2286000" cy="1143000"/>
          </a:xfrm>
          <a:prstGeom prst="rect">
            <a:avLst/>
          </a:prstGeom>
          <a:noFill/>
          <a:ln w="12700" cap="flat" cmpd="sng">
            <a:noFill/>
            <a:prstDash val="solid"/>
            <a:round/>
          </a:ln>
        </p:spPr>
        <p:txBody>
          <a:bodyPr vert="horz" wrap="square" lIns="0" tIns="0" rIns="0" bIns="0" rtlCol="0" anchor="ctr" anchorCtr="0"/>
          <a:lstStyle/>
          <a:p>
            <a:pPr indent="0" algn="l">
              <a:lnSpc>
                <a:spcPct val="117000"/>
              </a:lnSpc>
              <a:defRPr/>
            </a:pPr>
            <a:r>
              <a:rPr lang="en-US" sz="1200" b="0" i="0" u="none" strike="noStrike">
                <a:solidFill>
                  <a:srgbClr val="4B5563"/>
                </a:solidFill>
                <a:latin typeface="Saturday Sans Regular" panose="02010600010101010101" charset="-122"/>
                <a:ea typeface="Saturday Sans Regular" panose="02010600010101010101" charset="-122"/>
                <a:cs typeface="Saturday Sans Regular" panose="02010600010101010101" charset="-122"/>
                <a:sym typeface="Saturday Sans Regular" panose="02010600010101010101" charset="-122"/>
              </a:rPr>
              <a:t>2010年在上海成立，我们从一个小型创意工作室起步，专注于服务本地高潜力时尚品牌，建立专业口碑。</a:t>
            </a:r>
            <a:endParaRPr lang="en-US" sz="1100"/>
          </a:p>
        </p:txBody>
      </p:sp>
      <p:sp>
        <p:nvSpPr>
          <p:cNvPr id="164" name="AutoShape 9"/>
          <p:cNvSpPr/>
          <p:nvPr>
            <p:custDataLst>
              <p:tags r:id="rId8"/>
            </p:custDataLst>
          </p:nvPr>
        </p:nvSpPr>
        <p:spPr>
          <a:xfrm>
            <a:off x="3683000" y="2032000"/>
            <a:ext cx="2667000" cy="2095500"/>
          </a:xfrm>
          <a:prstGeom prst="roundRect">
            <a:avLst>
              <a:gd name="adj" fmla="val 4848"/>
            </a:avLst>
          </a:prstGeom>
          <a:solidFill>
            <a:srgbClr val="FFFFFF">
              <a:alpha val="100000"/>
            </a:srgbClr>
          </a:solidFill>
          <a:ln w="25400" cap="flat" cmpd="sng">
            <a:noFill/>
            <a:prstDash val="solid"/>
            <a:round/>
          </a:ln>
          <a:effectLst>
            <a:outerShdw blurRad="444500" dist="190500" dir="2700000" algn="tl" rotWithShape="0">
              <a:srgbClr val="000000">
                <a:alpha val="25000"/>
              </a:srgbClr>
            </a:outerShdw>
          </a:effectLst>
        </p:spPr>
        <p:txBody>
          <a:bodyPr vert="horz" wrap="square" lIns="63500" tIns="63500" rIns="63500" bIns="63500" rtlCol="0" anchor="ctr"/>
          <a:lstStyle/>
          <a:p>
            <a:pPr algn="ctr">
              <a:defRPr/>
            </a:pPr>
          </a:p>
        </p:txBody>
      </p:sp>
      <p:pic>
        <p:nvPicPr>
          <p:cNvPr id="165" name="Picture 10"/>
          <p:cNvPicPr>
            <a:picLocks noChangeAspect="1"/>
          </p:cNvPicPr>
          <p:nvPr>
            <p:custDataLst>
              <p:tags r:id="rId9"/>
            </p:custDataLst>
          </p:nvPr>
        </p:nvPicPr>
        <p:blipFill>
          <a:blip r:embed="rId10">
            <a:extLst>
              <a:ext uri="{96DAC541-7B7A-43D3-8B79-37D633B846F1}">
                <asvg:svgBlip xmlns:asvg="http://schemas.microsoft.com/office/drawing/2016/SVG/main" r:embed="rId11"/>
              </a:ext>
            </a:extLst>
          </a:blip>
          <a:stretch>
            <a:fillRect/>
          </a:stretch>
        </p:blipFill>
        <p:spPr>
          <a:xfrm>
            <a:off x="3873500" y="2222500"/>
            <a:ext cx="304800" cy="304800"/>
          </a:xfrm>
          <a:prstGeom prst="rect">
            <a:avLst/>
          </a:prstGeom>
        </p:spPr>
      </p:pic>
      <p:sp>
        <p:nvSpPr>
          <p:cNvPr id="166" name="AutoShape 11"/>
          <p:cNvSpPr/>
          <p:nvPr>
            <p:custDataLst>
              <p:tags r:id="rId12"/>
            </p:custDataLst>
          </p:nvPr>
        </p:nvSpPr>
        <p:spPr>
          <a:xfrm>
            <a:off x="4318000" y="2184400"/>
            <a:ext cx="1841500" cy="381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600" b="1" i="0" u="none" strike="noStrike">
                <a:solidFill>
                  <a:srgbClr val="1F2937"/>
                </a:solidFill>
                <a:latin typeface="黑体" panose="02010609060101010101" charset="-122"/>
                <a:ea typeface="黑体" panose="02010609060101010101" charset="-122"/>
                <a:cs typeface="A new day begins" panose="02000503000000000000" charset="0"/>
                <a:sym typeface="A new day begins" panose="02000503000000000000" charset="0"/>
              </a:rPr>
              <a:t>2013-2018 · </a:t>
            </a:r>
            <a:r>
              <a:rPr lang="zh-CN" altLang="en-US" sz="1800" b="1" i="0" u="none" strike="noStrike">
                <a:solidFill>
                  <a:srgbClr val="1F2937"/>
                </a:solidFill>
                <a:latin typeface="A new day begins" panose="02000503000000000000" charset="0"/>
                <a:ea typeface="A new day begins" panose="02000503000000000000" charset="0"/>
                <a:cs typeface="A new day begins" panose="02000503000000000000" charset="0"/>
                <a:sym typeface="A new day begins" panose="02000503000000000000" charset="0"/>
              </a:rPr>
              <a:t>扩展</a:t>
            </a:r>
            <a:endParaRPr lang="zh-CN" altLang="en-US" sz="1800" b="1" i="0" u="none" strike="noStrike">
              <a:solidFill>
                <a:srgbClr val="1F2937"/>
              </a:solidFill>
              <a:latin typeface="A new day begins" panose="02000503000000000000" charset="0"/>
              <a:ea typeface="A new day begins" panose="02000503000000000000" charset="0"/>
              <a:cs typeface="A new day begins" panose="02000503000000000000" charset="0"/>
              <a:sym typeface="A new day begins" panose="02000503000000000000" charset="0"/>
            </a:endParaRPr>
          </a:p>
        </p:txBody>
      </p:sp>
      <p:sp>
        <p:nvSpPr>
          <p:cNvPr id="167" name="AutoShape 12"/>
          <p:cNvSpPr/>
          <p:nvPr>
            <p:custDataLst>
              <p:tags r:id="rId13"/>
            </p:custDataLst>
          </p:nvPr>
        </p:nvSpPr>
        <p:spPr>
          <a:xfrm>
            <a:off x="3873500" y="2794000"/>
            <a:ext cx="2286000" cy="1143000"/>
          </a:xfrm>
          <a:prstGeom prst="rect">
            <a:avLst/>
          </a:prstGeom>
          <a:noFill/>
          <a:ln w="12700" cap="flat" cmpd="sng">
            <a:noFill/>
            <a:prstDash val="solid"/>
            <a:round/>
          </a:ln>
        </p:spPr>
        <p:txBody>
          <a:bodyPr vert="horz" wrap="square" lIns="0" tIns="0" rIns="0" bIns="0" rtlCol="0" anchor="ctr" anchorCtr="0"/>
          <a:lstStyle/>
          <a:p>
            <a:pPr indent="0" algn="l">
              <a:lnSpc>
                <a:spcPct val="117000"/>
              </a:lnSpc>
              <a:defRPr/>
            </a:pPr>
            <a:r>
              <a:rPr lang="zh-CN" altLang="en-US" sz="1200" b="0" i="0" u="none" strike="noStrike">
                <a:solidFill>
                  <a:srgbClr val="4B5563"/>
                </a:solidFill>
                <a:latin typeface="Saturday Sans Regular" panose="02010600010101010101" charset="-122"/>
                <a:ea typeface="Saturday Sans Regular" panose="02010600010101010101" charset="-122"/>
                <a:cs typeface="Saturday Sans Regular" panose="02010600010101010101" charset="-122"/>
                <a:sym typeface="Saturday Sans Regular" panose="02010600010101010101" charset="-122"/>
              </a:rPr>
              <a:t>经过三次搬迁，</a:t>
            </a:r>
            <a:r>
              <a:rPr lang="en-US" sz="1200" b="0" i="0" u="none" strike="noStrike">
                <a:solidFill>
                  <a:srgbClr val="4B5563"/>
                </a:solidFill>
                <a:latin typeface="Saturday Sans Regular" panose="02010600010101010101" charset="-122"/>
                <a:ea typeface="Saturday Sans Regular" panose="02010600010101010101" charset="-122"/>
                <a:cs typeface="Saturday Sans Regular" panose="02010600010101010101" charset="-122"/>
                <a:sym typeface="Saturday Sans Regular" panose="02010600010101010101" charset="-122"/>
              </a:rPr>
              <a:t>扩展</a:t>
            </a:r>
            <a:r>
              <a:rPr lang="zh-CN" altLang="en-US" sz="1200" b="0" i="0" u="none" strike="noStrike">
                <a:solidFill>
                  <a:srgbClr val="4B5563"/>
                </a:solidFill>
                <a:latin typeface="Saturday Sans Regular" panose="02010600010101010101" charset="-122"/>
                <a:ea typeface="Saturday Sans Regular" panose="02010600010101010101" charset="-122"/>
                <a:cs typeface="Saturday Sans Regular" panose="02010600010101010101" charset="-122"/>
                <a:sym typeface="Saturday Sans Regular" panose="02010600010101010101" charset="-122"/>
              </a:rPr>
              <a:t>成</a:t>
            </a:r>
            <a:r>
              <a:rPr lang="en-US" sz="1200" b="0" i="0" u="none" strike="noStrike">
                <a:solidFill>
                  <a:srgbClr val="4B5563"/>
                </a:solidFill>
                <a:latin typeface="Saturday Sans Regular" panose="02010600010101010101" charset="-122"/>
                <a:ea typeface="Saturday Sans Regular" panose="02010600010101010101" charset="-122"/>
                <a:cs typeface="Saturday Sans Regular" panose="02010600010101010101" charset="-122"/>
                <a:sym typeface="Saturday Sans Regular" panose="02010600010101010101" charset="-122"/>
              </a:rPr>
              <a:t>大型专业摄影空间，建立标准化摄影流程，为国内顶级电商平台及品牌提供大批量、高质量的视觉解决方案。</a:t>
            </a:r>
            <a:endParaRPr lang="en-US" sz="1100"/>
          </a:p>
        </p:txBody>
      </p:sp>
      <p:sp>
        <p:nvSpPr>
          <p:cNvPr id="168" name="AutoShape 13"/>
          <p:cNvSpPr/>
          <p:nvPr>
            <p:custDataLst>
              <p:tags r:id="rId14"/>
            </p:custDataLst>
          </p:nvPr>
        </p:nvSpPr>
        <p:spPr>
          <a:xfrm>
            <a:off x="762000" y="4318000"/>
            <a:ext cx="2667000" cy="2095500"/>
          </a:xfrm>
          <a:prstGeom prst="roundRect">
            <a:avLst>
              <a:gd name="adj" fmla="val 4848"/>
            </a:avLst>
          </a:prstGeom>
          <a:solidFill>
            <a:srgbClr val="FFFFFF">
              <a:alpha val="100000"/>
            </a:srgbClr>
          </a:solidFill>
          <a:ln w="25400" cap="flat" cmpd="sng">
            <a:noFill/>
            <a:prstDash val="solid"/>
            <a:round/>
          </a:ln>
          <a:effectLst>
            <a:outerShdw blurRad="444500" dist="190500" dir="2700000" algn="tl" rotWithShape="0">
              <a:srgbClr val="000000">
                <a:alpha val="25000"/>
              </a:srgbClr>
            </a:outerShdw>
          </a:effectLst>
        </p:spPr>
        <p:txBody>
          <a:bodyPr vert="horz" wrap="square" lIns="63500" tIns="63500" rIns="63500" bIns="63500" rtlCol="0" anchor="ctr"/>
          <a:lstStyle/>
          <a:p>
            <a:pPr algn="ctr">
              <a:defRPr/>
            </a:pPr>
          </a:p>
        </p:txBody>
      </p:sp>
      <p:pic>
        <p:nvPicPr>
          <p:cNvPr id="169" name="Picture 14"/>
          <p:cNvPicPr>
            <a:picLocks noChangeAspect="1"/>
          </p:cNvPicPr>
          <p:nvPr>
            <p:custDataLst>
              <p:tags r:id="rId15"/>
            </p:custDataLst>
          </p:nvPr>
        </p:nvPicPr>
        <p:blipFill>
          <a:blip r:embed="rId16">
            <a:extLst>
              <a:ext uri="{96DAC541-7B7A-43D3-8B79-37D633B846F1}">
                <asvg:svgBlip xmlns:asvg="http://schemas.microsoft.com/office/drawing/2016/SVG/main" r:embed="rId17"/>
              </a:ext>
            </a:extLst>
          </a:blip>
          <a:stretch>
            <a:fillRect/>
          </a:stretch>
        </p:blipFill>
        <p:spPr>
          <a:xfrm>
            <a:off x="952500" y="4508500"/>
            <a:ext cx="304800" cy="304800"/>
          </a:xfrm>
          <a:prstGeom prst="rect">
            <a:avLst/>
          </a:prstGeom>
        </p:spPr>
      </p:pic>
      <p:sp>
        <p:nvSpPr>
          <p:cNvPr id="170" name="AutoShape 15"/>
          <p:cNvSpPr/>
          <p:nvPr>
            <p:custDataLst>
              <p:tags r:id="rId18"/>
            </p:custDataLst>
          </p:nvPr>
        </p:nvSpPr>
        <p:spPr>
          <a:xfrm>
            <a:off x="1397000" y="4470400"/>
            <a:ext cx="1841500" cy="381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600" b="1" i="0" u="none" strike="noStrike">
                <a:solidFill>
                  <a:srgbClr val="1F2937"/>
                </a:solidFill>
                <a:latin typeface="黑体" panose="02010609060101010101" charset="-122"/>
                <a:ea typeface="黑体" panose="02010609060101010101" charset="-122"/>
                <a:cs typeface="A new day begins" panose="02000503000000000000" charset="0"/>
                <a:sym typeface="A new day begins" panose="02000503000000000000" charset="0"/>
              </a:rPr>
              <a:t>2019-2023 ·</a:t>
            </a:r>
            <a:r>
              <a:rPr lang="en-US" sz="1800" b="1" i="0" u="none" strike="noStrike">
                <a:solidFill>
                  <a:srgbClr val="1F2937"/>
                </a:solidFill>
                <a:latin typeface="A new day begins" panose="02000503000000000000" charset="0"/>
                <a:ea typeface="A new day begins" panose="02000503000000000000" charset="0"/>
                <a:cs typeface="A new day begins" panose="02000503000000000000" charset="0"/>
                <a:sym typeface="A new day begins" panose="02000503000000000000" charset="0"/>
              </a:rPr>
              <a:t> 升级</a:t>
            </a:r>
            <a:endParaRPr lang="en-US" sz="1100"/>
          </a:p>
        </p:txBody>
      </p:sp>
      <p:sp>
        <p:nvSpPr>
          <p:cNvPr id="171" name="AutoShape 16"/>
          <p:cNvSpPr/>
          <p:nvPr>
            <p:custDataLst>
              <p:tags r:id="rId19"/>
            </p:custDataLst>
          </p:nvPr>
        </p:nvSpPr>
        <p:spPr>
          <a:xfrm>
            <a:off x="952500" y="5080000"/>
            <a:ext cx="2286000" cy="1143000"/>
          </a:xfrm>
          <a:prstGeom prst="rect">
            <a:avLst/>
          </a:prstGeom>
          <a:noFill/>
          <a:ln w="12700" cap="flat" cmpd="sng">
            <a:noFill/>
            <a:prstDash val="solid"/>
            <a:round/>
          </a:ln>
        </p:spPr>
        <p:txBody>
          <a:bodyPr vert="horz" wrap="square" lIns="0" tIns="0" rIns="0" bIns="0" rtlCol="0" anchor="ctr" anchorCtr="0"/>
          <a:lstStyle/>
          <a:p>
            <a:pPr indent="0" algn="l">
              <a:lnSpc>
                <a:spcPct val="117000"/>
              </a:lnSpc>
              <a:defRPr/>
            </a:pPr>
            <a:r>
              <a:rPr lang="en-US" sz="1200" b="0" i="0" u="none" strike="noStrike">
                <a:solidFill>
                  <a:srgbClr val="4B5563"/>
                </a:solidFill>
                <a:latin typeface="Saturday Sans Regular" panose="02010600010101010101" charset="-122"/>
                <a:ea typeface="Saturday Sans Regular" panose="02010600010101010101" charset="-122"/>
                <a:cs typeface="Saturday Sans Regular" panose="02010600010101010101" charset="-122"/>
                <a:sym typeface="Saturday Sans Regular" panose="02010600010101010101" charset="-122"/>
              </a:rPr>
              <a:t>引入MuseDAM等行业领先的PIM系统，打通数据与生产链路，业务版图正式跨越国界，服务全球知名品牌。</a:t>
            </a:r>
            <a:endParaRPr lang="en-US" sz="1100"/>
          </a:p>
        </p:txBody>
      </p:sp>
      <p:sp>
        <p:nvSpPr>
          <p:cNvPr id="172" name="AutoShape 17"/>
          <p:cNvSpPr/>
          <p:nvPr>
            <p:custDataLst>
              <p:tags r:id="rId20"/>
            </p:custDataLst>
          </p:nvPr>
        </p:nvSpPr>
        <p:spPr>
          <a:xfrm>
            <a:off x="3683000" y="4318000"/>
            <a:ext cx="2667000" cy="2095500"/>
          </a:xfrm>
          <a:prstGeom prst="roundRect">
            <a:avLst>
              <a:gd name="adj" fmla="val 4848"/>
            </a:avLst>
          </a:prstGeom>
          <a:solidFill>
            <a:srgbClr val="FFFFFF">
              <a:alpha val="100000"/>
            </a:srgbClr>
          </a:solidFill>
          <a:ln w="25400" cap="flat" cmpd="sng">
            <a:noFill/>
            <a:prstDash val="solid"/>
            <a:round/>
          </a:ln>
          <a:effectLst>
            <a:outerShdw blurRad="444500" dist="190500" dir="2700000" algn="tl" rotWithShape="0">
              <a:srgbClr val="000000">
                <a:alpha val="25000"/>
              </a:srgbClr>
            </a:outerShdw>
          </a:effectLst>
        </p:spPr>
        <p:txBody>
          <a:bodyPr vert="horz" wrap="square" lIns="63500" tIns="63500" rIns="63500" bIns="63500" rtlCol="0" anchor="ctr"/>
          <a:lstStyle/>
          <a:p>
            <a:pPr algn="ctr">
              <a:defRPr/>
            </a:pPr>
          </a:p>
        </p:txBody>
      </p:sp>
      <p:pic>
        <p:nvPicPr>
          <p:cNvPr id="173" name="Picture 18"/>
          <p:cNvPicPr>
            <a:picLocks noChangeAspect="1"/>
          </p:cNvPicPr>
          <p:nvPr>
            <p:custDataLst>
              <p:tags r:id="rId21"/>
            </p:custDataLst>
          </p:nvPr>
        </p:nvPicPr>
        <p:blipFill>
          <a:blip r:embed="rId22">
            <a:extLst>
              <a:ext uri="{96DAC541-7B7A-43D3-8B79-37D633B846F1}">
                <asvg:svgBlip xmlns:asvg="http://schemas.microsoft.com/office/drawing/2016/SVG/main" r:embed="rId23"/>
              </a:ext>
            </a:extLst>
          </a:blip>
          <a:stretch>
            <a:fillRect/>
          </a:stretch>
        </p:blipFill>
        <p:spPr>
          <a:xfrm>
            <a:off x="3873500" y="4508500"/>
            <a:ext cx="304800" cy="304800"/>
          </a:xfrm>
          <a:prstGeom prst="rect">
            <a:avLst/>
          </a:prstGeom>
        </p:spPr>
      </p:pic>
      <p:sp>
        <p:nvSpPr>
          <p:cNvPr id="174" name="AutoShape 19"/>
          <p:cNvSpPr/>
          <p:nvPr>
            <p:custDataLst>
              <p:tags r:id="rId24"/>
            </p:custDataLst>
          </p:nvPr>
        </p:nvSpPr>
        <p:spPr>
          <a:xfrm>
            <a:off x="4318000" y="4470400"/>
            <a:ext cx="1841500" cy="381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600" b="1" i="0" u="none" strike="noStrike">
                <a:solidFill>
                  <a:srgbClr val="1F2937"/>
                </a:solidFill>
                <a:latin typeface="黑体" panose="02010609060101010101" charset="-122"/>
                <a:ea typeface="黑体" panose="02010609060101010101" charset="-122"/>
                <a:cs typeface="A new day begins" panose="02000503000000000000" charset="0"/>
                <a:sym typeface="A new day begins" panose="02000503000000000000" charset="0"/>
              </a:rPr>
              <a:t>2024-</a:t>
            </a:r>
            <a:r>
              <a:rPr lang="en-US" sz="1800" b="1" i="0" u="none" strike="noStrike">
                <a:solidFill>
                  <a:srgbClr val="1F2937"/>
                </a:solidFill>
                <a:latin typeface="A new day begins" panose="02000503000000000000" charset="0"/>
                <a:ea typeface="A new day begins" panose="02000503000000000000" charset="0"/>
                <a:cs typeface="A new day begins" panose="02000503000000000000" charset="0"/>
                <a:sym typeface="A new day begins" panose="02000503000000000000" charset="0"/>
              </a:rPr>
              <a:t>至今 · 领航</a:t>
            </a:r>
            <a:endParaRPr lang="en-US" sz="1100"/>
          </a:p>
        </p:txBody>
      </p:sp>
      <p:sp>
        <p:nvSpPr>
          <p:cNvPr id="175" name="AutoShape 20"/>
          <p:cNvSpPr/>
          <p:nvPr>
            <p:custDataLst>
              <p:tags r:id="rId25"/>
            </p:custDataLst>
          </p:nvPr>
        </p:nvSpPr>
        <p:spPr>
          <a:xfrm>
            <a:off x="3873500" y="5080000"/>
            <a:ext cx="2286000" cy="1143000"/>
          </a:xfrm>
          <a:prstGeom prst="rect">
            <a:avLst/>
          </a:prstGeom>
          <a:noFill/>
          <a:ln w="12700" cap="flat" cmpd="sng">
            <a:noFill/>
            <a:prstDash val="solid"/>
            <a:round/>
          </a:ln>
        </p:spPr>
        <p:txBody>
          <a:bodyPr vert="horz" wrap="square" lIns="0" tIns="0" rIns="0" bIns="0" rtlCol="0" anchor="ctr" anchorCtr="0"/>
          <a:lstStyle/>
          <a:p>
            <a:pPr indent="0" algn="l">
              <a:lnSpc>
                <a:spcPct val="117000"/>
              </a:lnSpc>
              <a:defRPr/>
            </a:pPr>
            <a:r>
              <a:rPr lang="en-US" sz="1200" b="0" i="0" u="none" strike="noStrike">
                <a:solidFill>
                  <a:srgbClr val="4B5563"/>
                </a:solidFill>
                <a:latin typeface="Saturday Sans Regular" panose="02010600010101010101" charset="-122"/>
                <a:ea typeface="Saturday Sans Regular" panose="02010600010101010101" charset="-122"/>
                <a:cs typeface="Saturday Sans Regular" panose="02010600010101010101" charset="-122"/>
                <a:sym typeface="Saturday Sans Regular" panose="02010600010101010101" charset="-122"/>
              </a:rPr>
              <a:t>已成为视觉服务领域的头部工作室，持续优化电商视觉行业的标准和流程，汇聚20+名各领域专业人才，创造更具国际性的摄影品牌。</a:t>
            </a:r>
            <a:endParaRPr lang="en-US" sz="1100"/>
          </a:p>
        </p:txBody>
      </p:sp>
      <p:pic>
        <p:nvPicPr>
          <p:cNvPr id="176" name="图片 21"/>
          <p:cNvPicPr>
            <a:picLocks noChangeAspect="1"/>
          </p:cNvPicPr>
          <p:nvPr/>
        </p:nvPicPr>
        <p:blipFill>
          <a:blip r:embed="rId26"/>
          <a:stretch>
            <a:fillRect/>
          </a:stretch>
        </p:blipFill>
        <p:spPr>
          <a:xfrm>
            <a:off x="6470650" y="1651000"/>
            <a:ext cx="5554980" cy="536448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77" name=""/>
        <p:cNvGrpSpPr/>
        <p:nvPr/>
      </p:nvGrpSpPr>
      <p:grpSpPr>
        <a:xfrm>
          <a:off x="0" y="0"/>
          <a:ext cx="0" cy="0"/>
          <a:chOff x="0" y="0"/>
          <a:chExt cx="0" cy="0"/>
        </a:xfrm>
      </p:grpSpPr>
      <p:sp>
        <p:nvSpPr>
          <p:cNvPr id="178" name="AutoShape 2"/>
          <p:cNvSpPr/>
          <p:nvPr/>
        </p:nvSpPr>
        <p:spPr>
          <a:xfrm>
            <a:off x="0" y="0"/>
            <a:ext cx="12192000" cy="6858000"/>
          </a:xfrm>
          <a:prstGeom prst="roundRect">
            <a:avLst>
              <a:gd name="adj" fmla="val 0"/>
            </a:avLst>
          </a:prstGeom>
          <a:solidFill>
            <a:srgbClr val="FFFFFF">
              <a:alpha val="40000"/>
            </a:srgbClr>
          </a:solidFill>
          <a:ln w="25400" cap="flat" cmpd="sng">
            <a:noFill/>
            <a:prstDash val="solid"/>
            <a:round/>
          </a:ln>
        </p:spPr>
        <p:txBody>
          <a:bodyPr vert="horz" wrap="square" lIns="63500" tIns="63500" rIns="63500" bIns="63500" rtlCol="0" anchor="ctr"/>
          <a:lstStyle/>
          <a:p>
            <a:pPr algn="ctr">
              <a:defRPr/>
            </a:pPr>
          </a:p>
        </p:txBody>
      </p:sp>
      <p:sp>
        <p:nvSpPr>
          <p:cNvPr id="179" name="AutoShape 3"/>
          <p:cNvSpPr/>
          <p:nvPr/>
        </p:nvSpPr>
        <p:spPr>
          <a:xfrm>
            <a:off x="762000" y="508000"/>
            <a:ext cx="10668000" cy="635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3200" b="1" i="0" u="none" strike="noStrike">
                <a:solidFill>
                  <a:srgbClr val="1F2937"/>
                </a:solidFill>
                <a:latin typeface="Saturday Sans Regular" panose="02010600010101010101" charset="-122"/>
                <a:ea typeface="Saturday Sans Regular" panose="02010600010101010101" charset="-122"/>
                <a:cs typeface="Saturday Sans Regular" panose="02010600010101010101" charset="-122"/>
                <a:sym typeface="Saturday Sans Regular" panose="02010600010101010101" charset="-122"/>
              </a:rPr>
              <a:t>01 / 公司介绍</a:t>
            </a:r>
            <a:endParaRPr lang="en-US" sz="1100"/>
          </a:p>
        </p:txBody>
      </p:sp>
      <p:sp>
        <p:nvSpPr>
          <p:cNvPr id="180" name="AutoShape 4"/>
          <p:cNvSpPr/>
          <p:nvPr/>
        </p:nvSpPr>
        <p:spPr>
          <a:xfrm>
            <a:off x="762000" y="1651000"/>
            <a:ext cx="5588000" cy="5715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2200" b="1" i="0" u="none" strike="noStrike">
                <a:solidFill>
                  <a:srgbClr val="1F2937"/>
                </a:solidFill>
                <a:latin typeface="Saturday Sans Regular" panose="02010600010101010101" charset="-122"/>
                <a:ea typeface="Saturday Sans Regular" panose="02010600010101010101" charset="-122"/>
                <a:cs typeface="Saturday Sans Regular" panose="02010600010101010101" charset="-122"/>
                <a:sym typeface="Saturday Sans Regular" panose="02010600010101010101" charset="-122"/>
              </a:rPr>
              <a:t>我们的团队：卓越的构筑者</a:t>
            </a:r>
            <a:endParaRPr lang="en-US" sz="1100"/>
          </a:p>
        </p:txBody>
      </p:sp>
      <p:sp>
        <p:nvSpPr>
          <p:cNvPr id="181" name="AutoShape 5"/>
          <p:cNvSpPr/>
          <p:nvPr/>
        </p:nvSpPr>
        <p:spPr>
          <a:xfrm>
            <a:off x="762000" y="2413000"/>
            <a:ext cx="5588000" cy="1016000"/>
          </a:xfrm>
          <a:prstGeom prst="rect">
            <a:avLst/>
          </a:prstGeom>
          <a:noFill/>
          <a:ln w="12700" cap="flat" cmpd="sng">
            <a:noFill/>
            <a:prstDash val="solid"/>
            <a:round/>
          </a:ln>
        </p:spPr>
        <p:txBody>
          <a:bodyPr vert="horz" wrap="square" lIns="0" tIns="0" rIns="0" bIns="0" rtlCol="0" anchor="ctr" anchorCtr="0"/>
          <a:lstStyle/>
          <a:p>
            <a:pPr indent="0" algn="l">
              <a:lnSpc>
                <a:spcPct val="117000"/>
              </a:lnSpc>
              <a:defRPr/>
            </a:pPr>
            <a:r>
              <a:rPr lang="en-US" sz="1300" b="0" i="0" u="none" strike="noStrike">
                <a:solidFill>
                  <a:srgbClr val="4B5563"/>
                </a:solidFill>
                <a:latin typeface="Saturday Sans Regular" panose="02010600010101010101" charset="-122"/>
                <a:ea typeface="Saturday Sans Regular" panose="02010600010101010101" charset="-122"/>
                <a:cs typeface="Saturday Sans Regular" panose="02010600010101010101" charset="-122"/>
                <a:sym typeface="Saturday Sans Regular" panose="02010600010101010101" charset="-122"/>
              </a:rPr>
              <a:t>我们的成功</a:t>
            </a:r>
            <a:r>
              <a:rPr lang="zh-CN" altLang="en-US" sz="1300" b="0" i="0" u="none" strike="noStrike">
                <a:solidFill>
                  <a:srgbClr val="4B5563"/>
                </a:solidFill>
                <a:latin typeface="Saturday Sans Regular" panose="02010600010101010101" charset="-122"/>
                <a:ea typeface="Saturday Sans Regular" panose="02010600010101010101" charset="-122"/>
                <a:cs typeface="Saturday Sans Regular" panose="02010600010101010101" charset="-122"/>
                <a:sym typeface="Saturday Sans Regular" panose="02010600010101010101" charset="-122"/>
              </a:rPr>
              <a:t>源于</a:t>
            </a:r>
            <a:r>
              <a:rPr lang="en-US" sz="1300" b="0" i="0" u="none" strike="noStrike">
                <a:solidFill>
                  <a:srgbClr val="4B5563"/>
                </a:solidFill>
                <a:latin typeface="Saturday Sans Regular" panose="02010600010101010101" charset="-122"/>
                <a:ea typeface="Saturday Sans Regular" panose="02010600010101010101" charset="-122"/>
                <a:cs typeface="Saturday Sans Regular" panose="02010600010101010101" charset="-122"/>
                <a:sym typeface="Saturday Sans Regular" panose="02010600010101010101" charset="-122"/>
              </a:rPr>
              <a:t>团队的</a:t>
            </a:r>
            <a:r>
              <a:rPr lang="zh-CN" altLang="en-US" sz="1300" b="0" i="0" u="none" strike="noStrike">
                <a:solidFill>
                  <a:srgbClr val="4B5563"/>
                </a:solidFill>
                <a:latin typeface="Saturday Sans Regular" panose="02010600010101010101" charset="-122"/>
                <a:ea typeface="Saturday Sans Regular" panose="02010600010101010101" charset="-122"/>
                <a:cs typeface="Saturday Sans Regular" panose="02010600010101010101" charset="-122"/>
                <a:sym typeface="Saturday Sans Regular" panose="02010600010101010101" charset="-122"/>
              </a:rPr>
              <a:t>高效协同</a:t>
            </a:r>
            <a:r>
              <a:rPr lang="en-US" sz="1300" b="0" i="0" u="none" strike="noStrike">
                <a:solidFill>
                  <a:srgbClr val="4B5563"/>
                </a:solidFill>
                <a:latin typeface="Saturday Sans Regular" panose="02010600010101010101" charset="-122"/>
                <a:ea typeface="Saturday Sans Regular" panose="02010600010101010101" charset="-122"/>
                <a:cs typeface="Saturday Sans Regular" panose="02010600010101010101" charset="-122"/>
                <a:sym typeface="Saturday Sans Regular" panose="02010600010101010101" charset="-122"/>
              </a:rPr>
              <a:t>，</a:t>
            </a:r>
            <a:r>
              <a:rPr lang="zh-CN" altLang="en-US" sz="1300" b="0" i="0" u="none" strike="noStrike">
                <a:solidFill>
                  <a:srgbClr val="4B5563"/>
                </a:solidFill>
                <a:latin typeface="Saturday Sans Regular" panose="02010600010101010101" charset="-122"/>
                <a:ea typeface="Saturday Sans Regular" panose="02010600010101010101" charset="-122"/>
                <a:cs typeface="Saturday Sans Regular" panose="02010600010101010101" charset="-122"/>
                <a:sym typeface="Saturday Sans Regular" panose="02010600010101010101" charset="-122"/>
              </a:rPr>
              <a:t>争取</a:t>
            </a:r>
            <a:r>
              <a:rPr lang="en-US" sz="1300" b="0" i="0" u="none" strike="noStrike">
                <a:solidFill>
                  <a:srgbClr val="4B5563"/>
                </a:solidFill>
                <a:latin typeface="Saturday Sans Regular" panose="02010600010101010101" charset="-122"/>
                <a:ea typeface="Saturday Sans Regular" panose="02010600010101010101" charset="-122"/>
                <a:cs typeface="Saturday Sans Regular" panose="02010600010101010101" charset="-122"/>
                <a:sym typeface="Saturday Sans Regular" panose="02010600010101010101" charset="-122"/>
              </a:rPr>
              <a:t>将创意转化为令人惊叹的</a:t>
            </a:r>
            <a:r>
              <a:rPr lang="zh-CN" altLang="en-US" sz="1300" b="0" i="0" u="none" strike="noStrike">
                <a:solidFill>
                  <a:srgbClr val="4B5563"/>
                </a:solidFill>
                <a:latin typeface="Saturday Sans Regular" panose="02010600010101010101" charset="-122"/>
                <a:ea typeface="Saturday Sans Regular" panose="02010600010101010101" charset="-122"/>
                <a:cs typeface="Saturday Sans Regular" panose="02010600010101010101" charset="-122"/>
                <a:sym typeface="Saturday Sans Regular" panose="02010600010101010101" charset="-122"/>
              </a:rPr>
              <a:t>作品</a:t>
            </a:r>
            <a:r>
              <a:rPr lang="en-US" sz="1300" b="0" i="0" u="none" strike="noStrike">
                <a:solidFill>
                  <a:srgbClr val="4B5563"/>
                </a:solidFill>
                <a:latin typeface="Saturday Sans Regular" panose="02010600010101010101" charset="-122"/>
                <a:ea typeface="Saturday Sans Regular" panose="02010600010101010101" charset="-122"/>
                <a:cs typeface="Saturday Sans Regular" panose="02010600010101010101" charset="-122"/>
                <a:sym typeface="Saturday Sans Regular" panose="02010600010101010101" charset="-122"/>
              </a:rPr>
              <a:t>。</a:t>
            </a:r>
            <a:endParaRPr lang="en-US" sz="1100"/>
          </a:p>
        </p:txBody>
      </p:sp>
      <p:sp>
        <p:nvSpPr>
          <p:cNvPr id="182" name="AutoShape 6"/>
          <p:cNvSpPr/>
          <p:nvPr/>
        </p:nvSpPr>
        <p:spPr>
          <a:xfrm>
            <a:off x="762000" y="3556000"/>
            <a:ext cx="2667000" cy="1397000"/>
          </a:xfrm>
          <a:prstGeom prst="roundRect">
            <a:avLst>
              <a:gd name="adj" fmla="val 7272"/>
            </a:avLst>
          </a:prstGeom>
          <a:solidFill>
            <a:srgbClr val="FFFFFF">
              <a:alpha val="90000"/>
            </a:srgbClr>
          </a:solidFill>
          <a:ln w="12700" cap="flat" cmpd="sng">
            <a:solidFill>
              <a:srgbClr val="E5E7EB">
                <a:alpha val="100000"/>
              </a:srgbClr>
            </a:solidFill>
            <a:prstDash val="solid"/>
            <a:round/>
          </a:ln>
          <a:effectLst>
            <a:outerShdw blurRad="444500" dist="190500" dir="2700000" algn="tl" rotWithShape="0">
              <a:srgbClr val="000000">
                <a:alpha val="25000"/>
              </a:srgbClr>
            </a:outerShdw>
          </a:effectLst>
        </p:spPr>
        <p:txBody>
          <a:bodyPr vert="horz" wrap="square" lIns="63500" tIns="63500" rIns="63500" bIns="63500" rtlCol="0" anchor="ctr"/>
          <a:lstStyle/>
          <a:p>
            <a:pPr algn="ctr">
              <a:defRPr/>
            </a:pPr>
          </a:p>
        </p:txBody>
      </p:sp>
      <p:pic>
        <p:nvPicPr>
          <p:cNvPr id="183" name="Picture 7"/>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14400" y="3708400"/>
            <a:ext cx="304800" cy="304800"/>
          </a:xfrm>
          <a:prstGeom prst="rect">
            <a:avLst/>
          </a:prstGeom>
        </p:spPr>
      </p:pic>
      <p:sp>
        <p:nvSpPr>
          <p:cNvPr id="184" name="AutoShape 8"/>
          <p:cNvSpPr/>
          <p:nvPr/>
        </p:nvSpPr>
        <p:spPr>
          <a:xfrm>
            <a:off x="1371600" y="3683000"/>
            <a:ext cx="1905000" cy="1143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400" b="1" i="0" u="none" strike="noStrike">
                <a:solidFill>
                  <a:srgbClr val="1F2937"/>
                </a:solidFill>
                <a:latin typeface="Saturday Sans Regular" panose="02010600010101010101" charset="-122"/>
                <a:ea typeface="Saturday Sans Regular" panose="02010600010101010101" charset="-122"/>
                <a:cs typeface="Saturday Sans Regular" panose="02010600010101010101" charset="-122"/>
                <a:sym typeface="Saturday Sans Regular" panose="02010600010101010101" charset="-122"/>
              </a:rPr>
              <a:t>创始人</a:t>
            </a:r>
            <a:endParaRPr lang="en-US" sz="1100"/>
          </a:p>
          <a:p>
            <a:pPr indent="0" algn="l">
              <a:lnSpc>
                <a:spcPct val="108000"/>
              </a:lnSpc>
              <a:spcBef>
                <a:spcPts val="600"/>
              </a:spcBef>
            </a:pPr>
            <a:r>
              <a:rPr lang="en-US" sz="1100" b="0" i="0" u="none" strike="noStrike">
                <a:solidFill>
                  <a:srgbClr val="6B7280"/>
                </a:solidFill>
                <a:latin typeface="Saturday Sans Regular" panose="02010600010101010101" charset="-122"/>
                <a:ea typeface="Saturday Sans Regular" panose="02010600010101010101" charset="-122"/>
                <a:cs typeface="Saturday Sans Regular" panose="02010600010101010101" charset="-122"/>
                <a:sym typeface="Saturday Sans Regular" panose="02010600010101010101" charset="-122"/>
              </a:rPr>
              <a:t>负责公司战略愿景和业务发展，强化品牌影响力。</a:t>
            </a:r>
            <a:endParaRPr lang="en-US" sz="1100" b="0" i="0" u="none" strike="noStrike">
              <a:solidFill>
                <a:srgbClr val="6B7280"/>
              </a:solidFill>
              <a:latin typeface="Saturday Sans Regular" panose="02010600010101010101" charset="-122"/>
              <a:ea typeface="Saturday Sans Regular" panose="02010600010101010101" charset="-122"/>
              <a:cs typeface="Saturday Sans Regular" panose="02010600010101010101" charset="-122"/>
              <a:sym typeface="Saturday Sans Regular" panose="02010600010101010101" charset="-122"/>
            </a:endParaRPr>
          </a:p>
        </p:txBody>
      </p:sp>
      <p:sp>
        <p:nvSpPr>
          <p:cNvPr id="185" name="AutoShape 9"/>
          <p:cNvSpPr/>
          <p:nvPr/>
        </p:nvSpPr>
        <p:spPr>
          <a:xfrm>
            <a:off x="3683000" y="3556000"/>
            <a:ext cx="2667000" cy="1397000"/>
          </a:xfrm>
          <a:prstGeom prst="roundRect">
            <a:avLst>
              <a:gd name="adj" fmla="val 7272"/>
            </a:avLst>
          </a:prstGeom>
          <a:solidFill>
            <a:srgbClr val="FFFFFF">
              <a:alpha val="90000"/>
            </a:srgbClr>
          </a:solidFill>
          <a:ln w="12700" cap="flat" cmpd="sng">
            <a:solidFill>
              <a:srgbClr val="E5E7EB">
                <a:alpha val="100000"/>
              </a:srgbClr>
            </a:solidFill>
            <a:prstDash val="solid"/>
            <a:round/>
          </a:ln>
          <a:effectLst>
            <a:outerShdw blurRad="444500" dist="190500" dir="2700000" algn="tl" rotWithShape="0">
              <a:srgbClr val="000000">
                <a:alpha val="25000"/>
              </a:srgbClr>
            </a:outerShdw>
          </a:effectLst>
        </p:spPr>
        <p:txBody>
          <a:bodyPr vert="horz" wrap="square" lIns="63500" tIns="63500" rIns="63500" bIns="63500" rtlCol="0" anchor="ctr"/>
          <a:lstStyle/>
          <a:p>
            <a:pPr algn="ctr">
              <a:defRPr/>
            </a:pPr>
          </a:p>
        </p:txBody>
      </p:sp>
      <p:pic>
        <p:nvPicPr>
          <p:cNvPr id="186" name="Picture 10"/>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835400" y="3708400"/>
            <a:ext cx="304800" cy="304800"/>
          </a:xfrm>
          <a:prstGeom prst="rect">
            <a:avLst/>
          </a:prstGeom>
        </p:spPr>
      </p:pic>
      <p:sp>
        <p:nvSpPr>
          <p:cNvPr id="187" name="AutoShape 11"/>
          <p:cNvSpPr/>
          <p:nvPr/>
        </p:nvSpPr>
        <p:spPr>
          <a:xfrm>
            <a:off x="4292600" y="3683000"/>
            <a:ext cx="1905000" cy="1143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400" b="1" i="0" u="none" strike="noStrike">
                <a:solidFill>
                  <a:srgbClr val="1F2937"/>
                </a:solidFill>
                <a:latin typeface="Saturday Sans Regular" panose="02010600010101010101" charset="-122"/>
                <a:ea typeface="Saturday Sans Regular" panose="02010600010101010101" charset="-122"/>
                <a:cs typeface="Saturday Sans Regular" panose="02010600010101010101" charset="-122"/>
                <a:sym typeface="Saturday Sans Regular" panose="02010600010101010101" charset="-122"/>
              </a:rPr>
              <a:t>摄影总监</a:t>
            </a:r>
            <a:endParaRPr lang="en-US" sz="1100"/>
          </a:p>
          <a:p>
            <a:pPr indent="0" algn="l">
              <a:lnSpc>
                <a:spcPct val="108000"/>
              </a:lnSpc>
              <a:spcBef>
                <a:spcPts val="600"/>
              </a:spcBef>
            </a:pPr>
            <a:r>
              <a:rPr lang="zh-CN" altLang="en-US" sz="1100" b="0" i="0" u="none" strike="noStrike">
                <a:solidFill>
                  <a:srgbClr val="6B7280"/>
                </a:solidFill>
                <a:latin typeface="Saturday Sans Regular" panose="02010600010101010101" charset="-122"/>
                <a:ea typeface="Saturday Sans Regular" panose="02010600010101010101" charset="-122"/>
                <a:cs typeface="Saturday Sans Regular" panose="02010600010101010101" charset="-122"/>
                <a:sym typeface="Saturday Sans Regular" panose="02010600010101010101" charset="-122"/>
              </a:rPr>
              <a:t>理解客户意图，合理安排所有</a:t>
            </a:r>
            <a:r>
              <a:rPr lang="en-US" sz="1100" b="0" i="0" u="none" strike="noStrike">
                <a:solidFill>
                  <a:srgbClr val="6B7280"/>
                </a:solidFill>
                <a:latin typeface="Saturday Sans Regular" panose="02010600010101010101" charset="-122"/>
                <a:ea typeface="Saturday Sans Regular" panose="02010600010101010101" charset="-122"/>
                <a:cs typeface="Saturday Sans Regular" panose="02010600010101010101" charset="-122"/>
                <a:sym typeface="Saturday Sans Regular" panose="02010600010101010101" charset="-122"/>
              </a:rPr>
              <a:t>摄影</a:t>
            </a:r>
            <a:r>
              <a:rPr lang="zh-CN" altLang="en-US" sz="1100" b="0" i="0" u="none" strike="noStrike">
                <a:solidFill>
                  <a:srgbClr val="6B7280"/>
                </a:solidFill>
                <a:latin typeface="Saturday Sans Regular" panose="02010600010101010101" charset="-122"/>
                <a:ea typeface="Saturday Sans Regular" panose="02010600010101010101" charset="-122"/>
                <a:cs typeface="Saturday Sans Regular" panose="02010600010101010101" charset="-122"/>
                <a:sym typeface="Saturday Sans Regular" panose="02010600010101010101" charset="-122"/>
              </a:rPr>
              <a:t>项目的执行工作</a:t>
            </a:r>
            <a:r>
              <a:rPr lang="en-US" sz="1100" b="0" i="0" u="none" strike="noStrike">
                <a:solidFill>
                  <a:srgbClr val="6B7280"/>
                </a:solidFill>
                <a:latin typeface="Saturday Sans Regular" panose="02010600010101010101" charset="-122"/>
                <a:ea typeface="Saturday Sans Regular" panose="02010600010101010101" charset="-122"/>
                <a:cs typeface="Saturday Sans Regular" panose="02010600010101010101" charset="-122"/>
                <a:sym typeface="Saturday Sans Regular" panose="02010600010101010101" charset="-122"/>
              </a:rPr>
              <a:t>。</a:t>
            </a:r>
            <a:endParaRPr lang="en-US" sz="1100" b="0" i="0" u="none" strike="noStrike">
              <a:solidFill>
                <a:srgbClr val="6B7280"/>
              </a:solidFill>
              <a:latin typeface="Saturday Sans Regular" panose="02010600010101010101" charset="-122"/>
              <a:ea typeface="Saturday Sans Regular" panose="02010600010101010101" charset="-122"/>
              <a:cs typeface="Saturday Sans Regular" panose="02010600010101010101" charset="-122"/>
              <a:sym typeface="Saturday Sans Regular" panose="02010600010101010101" charset="-122"/>
            </a:endParaRPr>
          </a:p>
        </p:txBody>
      </p:sp>
      <p:sp>
        <p:nvSpPr>
          <p:cNvPr id="188" name="AutoShape 12"/>
          <p:cNvSpPr/>
          <p:nvPr/>
        </p:nvSpPr>
        <p:spPr>
          <a:xfrm>
            <a:off x="762000" y="5143500"/>
            <a:ext cx="2667000" cy="1397000"/>
          </a:xfrm>
          <a:prstGeom prst="roundRect">
            <a:avLst>
              <a:gd name="adj" fmla="val 7272"/>
            </a:avLst>
          </a:prstGeom>
          <a:solidFill>
            <a:srgbClr val="FFFFFF">
              <a:alpha val="90000"/>
            </a:srgbClr>
          </a:solidFill>
          <a:ln w="12700" cap="flat" cmpd="sng">
            <a:solidFill>
              <a:srgbClr val="E5E7EB">
                <a:alpha val="100000"/>
              </a:srgbClr>
            </a:solidFill>
            <a:prstDash val="solid"/>
            <a:round/>
          </a:ln>
          <a:effectLst>
            <a:outerShdw blurRad="444500" dist="190500" dir="2700000" algn="tl" rotWithShape="0">
              <a:srgbClr val="000000">
                <a:alpha val="25000"/>
              </a:srgbClr>
            </a:outerShdw>
          </a:effectLst>
        </p:spPr>
        <p:txBody>
          <a:bodyPr vert="horz" wrap="square" lIns="63500" tIns="63500" rIns="63500" bIns="63500" rtlCol="0" anchor="ctr"/>
          <a:lstStyle/>
          <a:p>
            <a:pPr algn="ctr">
              <a:defRPr/>
            </a:pPr>
          </a:p>
        </p:txBody>
      </p:sp>
      <p:pic>
        <p:nvPicPr>
          <p:cNvPr id="189" name="Picture 13"/>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14400" y="5295900"/>
            <a:ext cx="304800" cy="304800"/>
          </a:xfrm>
          <a:prstGeom prst="rect">
            <a:avLst/>
          </a:prstGeom>
        </p:spPr>
      </p:pic>
      <p:sp>
        <p:nvSpPr>
          <p:cNvPr id="190" name="AutoShape 14"/>
          <p:cNvSpPr/>
          <p:nvPr/>
        </p:nvSpPr>
        <p:spPr>
          <a:xfrm>
            <a:off x="1371600" y="5270500"/>
            <a:ext cx="1905000" cy="1143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400" b="1" i="0" u="none" strike="noStrike">
                <a:solidFill>
                  <a:srgbClr val="1F2937"/>
                </a:solidFill>
                <a:latin typeface="Saturday Sans Regular" panose="02010600010101010101" charset="-122"/>
                <a:ea typeface="Saturday Sans Regular" panose="02010600010101010101" charset="-122"/>
                <a:cs typeface="Saturday Sans Regular" panose="02010600010101010101" charset="-122"/>
                <a:sym typeface="Saturday Sans Regular" panose="02010600010101010101" charset="-122"/>
              </a:rPr>
              <a:t>修图主管</a:t>
            </a:r>
            <a:endParaRPr lang="en-US" sz="1100"/>
          </a:p>
          <a:p>
            <a:pPr indent="0" algn="l">
              <a:lnSpc>
                <a:spcPct val="108000"/>
              </a:lnSpc>
              <a:spcBef>
                <a:spcPts val="600"/>
              </a:spcBef>
            </a:pPr>
            <a:r>
              <a:rPr lang="en-US" sz="1100" b="0" i="0" u="none" strike="noStrike">
                <a:solidFill>
                  <a:srgbClr val="6B7280"/>
                </a:solidFill>
                <a:latin typeface="Saturday Sans Regular" panose="02010600010101010101" charset="-122"/>
                <a:ea typeface="Saturday Sans Regular" panose="02010600010101010101" charset="-122"/>
                <a:cs typeface="Saturday Sans Regular" panose="02010600010101010101" charset="-122"/>
                <a:sym typeface="Saturday Sans Regular" panose="02010600010101010101" charset="-122"/>
              </a:rPr>
              <a:t>管理后期制作部门，</a:t>
            </a:r>
            <a:r>
              <a:rPr lang="zh-CN" altLang="en-US" sz="1100" b="0" i="0" u="none" strike="noStrike">
                <a:solidFill>
                  <a:srgbClr val="6B7280"/>
                </a:solidFill>
                <a:latin typeface="Saturday Sans Regular" panose="02010600010101010101" charset="-122"/>
                <a:ea typeface="Saturday Sans Regular" panose="02010600010101010101" charset="-122"/>
                <a:cs typeface="Saturday Sans Regular" panose="02010600010101010101" charset="-122"/>
                <a:sym typeface="Saturday Sans Regular" panose="02010600010101010101" charset="-122"/>
              </a:rPr>
              <a:t>精益求精，</a:t>
            </a:r>
            <a:r>
              <a:rPr lang="en-US" sz="1100" b="0" i="0" u="none" strike="noStrike">
                <a:solidFill>
                  <a:srgbClr val="6B7280"/>
                </a:solidFill>
                <a:latin typeface="Saturday Sans Regular" panose="02010600010101010101" charset="-122"/>
                <a:ea typeface="Saturday Sans Regular" panose="02010600010101010101" charset="-122"/>
                <a:cs typeface="Saturday Sans Regular" panose="02010600010101010101" charset="-122"/>
                <a:sym typeface="Saturday Sans Regular" panose="02010600010101010101" charset="-122"/>
              </a:rPr>
              <a:t>确保高质量</a:t>
            </a:r>
            <a:r>
              <a:rPr lang="zh-CN" altLang="en-US" sz="1100" b="0" i="0" u="none" strike="noStrike">
                <a:solidFill>
                  <a:srgbClr val="6B7280"/>
                </a:solidFill>
                <a:latin typeface="Saturday Sans Regular" panose="02010600010101010101" charset="-122"/>
                <a:ea typeface="Saturday Sans Regular" panose="02010600010101010101" charset="-122"/>
                <a:cs typeface="Saturday Sans Regular" panose="02010600010101010101" charset="-122"/>
                <a:sym typeface="Saturday Sans Regular" panose="02010600010101010101" charset="-122"/>
              </a:rPr>
              <a:t>交付</a:t>
            </a:r>
            <a:r>
              <a:rPr lang="en-US" sz="1100" b="0" i="0" u="none" strike="noStrike">
                <a:solidFill>
                  <a:srgbClr val="6B7280"/>
                </a:solidFill>
                <a:latin typeface="Saturday Sans Regular" panose="02010600010101010101" charset="-122"/>
                <a:ea typeface="Saturday Sans Regular" panose="02010600010101010101" charset="-122"/>
                <a:cs typeface="Saturday Sans Regular" panose="02010600010101010101" charset="-122"/>
                <a:sym typeface="Saturday Sans Regular" panose="02010600010101010101" charset="-122"/>
              </a:rPr>
              <a:t>。</a:t>
            </a:r>
            <a:endParaRPr lang="en-US" sz="1100" b="0" i="0" u="none" strike="noStrike">
              <a:solidFill>
                <a:srgbClr val="6B7280"/>
              </a:solidFill>
              <a:latin typeface="Saturday Sans Regular" panose="02010600010101010101" charset="-122"/>
              <a:ea typeface="Saturday Sans Regular" panose="02010600010101010101" charset="-122"/>
              <a:cs typeface="Saturday Sans Regular" panose="02010600010101010101" charset="-122"/>
              <a:sym typeface="Saturday Sans Regular" panose="02010600010101010101" charset="-122"/>
            </a:endParaRPr>
          </a:p>
        </p:txBody>
      </p:sp>
      <p:sp>
        <p:nvSpPr>
          <p:cNvPr id="191" name="AutoShape 15"/>
          <p:cNvSpPr/>
          <p:nvPr/>
        </p:nvSpPr>
        <p:spPr>
          <a:xfrm>
            <a:off x="3683000" y="5143500"/>
            <a:ext cx="2667000" cy="1397000"/>
          </a:xfrm>
          <a:prstGeom prst="roundRect">
            <a:avLst>
              <a:gd name="adj" fmla="val 7272"/>
            </a:avLst>
          </a:prstGeom>
          <a:solidFill>
            <a:srgbClr val="FFFFFF">
              <a:alpha val="90000"/>
            </a:srgbClr>
          </a:solidFill>
          <a:ln w="12700" cap="flat" cmpd="sng">
            <a:solidFill>
              <a:srgbClr val="E5E7EB">
                <a:alpha val="100000"/>
              </a:srgbClr>
            </a:solidFill>
            <a:prstDash val="solid"/>
            <a:round/>
          </a:ln>
          <a:effectLst>
            <a:outerShdw blurRad="444500" dist="190500" dir="2700000" algn="tl" rotWithShape="0">
              <a:srgbClr val="000000">
                <a:alpha val="25000"/>
              </a:srgbClr>
            </a:outerShdw>
          </a:effectLst>
        </p:spPr>
        <p:txBody>
          <a:bodyPr vert="horz" wrap="square" lIns="63500" tIns="63500" rIns="63500" bIns="63500" rtlCol="0" anchor="ctr"/>
          <a:lstStyle/>
          <a:p>
            <a:pPr algn="ctr">
              <a:defRPr/>
            </a:pPr>
          </a:p>
        </p:txBody>
      </p:sp>
      <p:pic>
        <p:nvPicPr>
          <p:cNvPr id="192" name="Picture 16"/>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835400" y="5295900"/>
            <a:ext cx="304800" cy="304800"/>
          </a:xfrm>
          <a:prstGeom prst="rect">
            <a:avLst/>
          </a:prstGeom>
        </p:spPr>
      </p:pic>
      <p:sp>
        <p:nvSpPr>
          <p:cNvPr id="193" name="AutoShape 17"/>
          <p:cNvSpPr/>
          <p:nvPr/>
        </p:nvSpPr>
        <p:spPr>
          <a:xfrm>
            <a:off x="4292600" y="5270500"/>
            <a:ext cx="1905000" cy="1143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zh-CN" altLang="en-US" sz="1300" b="1" i="0" u="none" strike="noStrike">
                <a:solidFill>
                  <a:srgbClr val="1F2937"/>
                </a:solidFill>
                <a:latin typeface="Saturday Sans Regular" panose="02010600010101010101" charset="-122"/>
                <a:ea typeface="Saturday Sans Regular" panose="02010600010101010101" charset="-122"/>
                <a:cs typeface="Saturday Sans Regular" panose="02010600010101010101" charset="-122"/>
                <a:sym typeface="Saturday Sans Regular" panose="02010600010101010101" charset="-122"/>
              </a:rPr>
              <a:t>客户</a:t>
            </a:r>
            <a:r>
              <a:rPr lang="en-US" sz="1300" b="1" i="0" u="none" strike="noStrike">
                <a:solidFill>
                  <a:srgbClr val="1F2937"/>
                </a:solidFill>
                <a:latin typeface="Saturday Sans Regular" panose="02010600010101010101" charset="-122"/>
                <a:ea typeface="Saturday Sans Regular" panose="02010600010101010101" charset="-122"/>
                <a:cs typeface="Saturday Sans Regular" panose="02010600010101010101" charset="-122"/>
                <a:sym typeface="Saturday Sans Regular" panose="02010600010101010101" charset="-122"/>
              </a:rPr>
              <a:t>经理</a:t>
            </a:r>
            <a:endParaRPr lang="en-US" sz="1100"/>
          </a:p>
          <a:p>
            <a:pPr indent="0" algn="l">
              <a:lnSpc>
                <a:spcPct val="108000"/>
              </a:lnSpc>
              <a:spcBef>
                <a:spcPts val="600"/>
              </a:spcBef>
            </a:pPr>
            <a:r>
              <a:rPr lang="zh-CN" altLang="en-US" sz="1100" b="0" i="0" u="none" strike="noStrike">
                <a:solidFill>
                  <a:srgbClr val="6B7280"/>
                </a:solidFill>
                <a:latin typeface="Saturday Sans Regular" panose="02010600010101010101" charset="-122"/>
                <a:ea typeface="Saturday Sans Regular" panose="02010600010101010101" charset="-122"/>
                <a:cs typeface="Saturday Sans Regular" panose="02010600010101010101" charset="-122"/>
                <a:sym typeface="Saturday Sans Regular" panose="02010600010101010101" charset="-122"/>
              </a:rPr>
              <a:t>高效沟通，解决问题，</a:t>
            </a:r>
            <a:r>
              <a:rPr lang="en-US" sz="1100" b="0" i="0" u="none" strike="noStrike">
                <a:solidFill>
                  <a:srgbClr val="6B7280"/>
                </a:solidFill>
                <a:latin typeface="Saturday Sans Regular" panose="02010600010101010101" charset="-122"/>
                <a:ea typeface="Saturday Sans Regular" panose="02010600010101010101" charset="-122"/>
                <a:cs typeface="Saturday Sans Regular" panose="02010600010101010101" charset="-122"/>
                <a:sym typeface="Saturday Sans Regular" panose="02010600010101010101" charset="-122"/>
              </a:rPr>
              <a:t>确保日常运营顺畅。</a:t>
            </a:r>
            <a:endParaRPr lang="en-US" sz="1100" b="0" i="0" u="none" strike="noStrike">
              <a:solidFill>
                <a:srgbClr val="6B7280"/>
              </a:solidFill>
              <a:latin typeface="Saturday Sans Regular" panose="02010600010101010101" charset="-122"/>
              <a:ea typeface="Saturday Sans Regular" panose="02010600010101010101" charset="-122"/>
              <a:cs typeface="Saturday Sans Regular" panose="02010600010101010101" charset="-122"/>
              <a:sym typeface="Saturday Sans Regular" panose="02010600010101010101" charset="-122"/>
            </a:endParaRPr>
          </a:p>
        </p:txBody>
      </p:sp>
      <p:pic>
        <p:nvPicPr>
          <p:cNvPr id="194" name="图片 18"/>
          <p:cNvPicPr>
            <a:picLocks noChangeAspect="1"/>
          </p:cNvPicPr>
          <p:nvPr/>
        </p:nvPicPr>
        <p:blipFill>
          <a:blip r:embed="rId10"/>
          <a:stretch>
            <a:fillRect/>
          </a:stretch>
        </p:blipFill>
        <p:spPr>
          <a:xfrm>
            <a:off x="6423025" y="1718945"/>
            <a:ext cx="5662930" cy="5408295"/>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95" name=""/>
        <p:cNvGrpSpPr/>
        <p:nvPr/>
      </p:nvGrpSpPr>
      <p:grpSpPr>
        <a:xfrm>
          <a:off x="0" y="0"/>
          <a:ext cx="0" cy="0"/>
          <a:chOff x="0" y="0"/>
          <a:chExt cx="0" cy="0"/>
        </a:xfrm>
      </p:grpSpPr>
      <p:sp>
        <p:nvSpPr>
          <p:cNvPr id="196" name="AutoShape 2"/>
          <p:cNvSpPr/>
          <p:nvPr/>
        </p:nvSpPr>
        <p:spPr>
          <a:xfrm>
            <a:off x="0" y="0"/>
            <a:ext cx="12192000" cy="6858000"/>
          </a:xfrm>
          <a:prstGeom prst="roundRect">
            <a:avLst>
              <a:gd name="adj" fmla="val 0"/>
            </a:avLst>
          </a:prstGeom>
          <a:solidFill>
            <a:srgbClr val="FFFFFF">
              <a:alpha val="70000"/>
            </a:srgbClr>
          </a:solidFill>
          <a:ln w="25400" cap="flat" cmpd="sng">
            <a:noFill/>
            <a:prstDash val="solid"/>
            <a:round/>
          </a:ln>
        </p:spPr>
        <p:txBody>
          <a:bodyPr vert="horz" wrap="square" lIns="63500" tIns="63500" rIns="63500" bIns="63500" rtlCol="0" anchor="ctr"/>
          <a:lstStyle/>
          <a:p>
            <a:pPr algn="ctr">
              <a:defRPr/>
            </a:pPr>
          </a:p>
        </p:txBody>
      </p:sp>
      <p:sp>
        <p:nvSpPr>
          <p:cNvPr id="197" name="AutoShape 3"/>
          <p:cNvSpPr/>
          <p:nvPr/>
        </p:nvSpPr>
        <p:spPr>
          <a:xfrm>
            <a:off x="762000" y="508000"/>
            <a:ext cx="10668000" cy="508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3200" b="1" i="0" u="none" strike="noStrike">
                <a:solidFill>
                  <a:srgbClr val="1F2937"/>
                </a:solidFill>
                <a:latin typeface="A new day begins" panose="02000503000000000000" charset="0"/>
                <a:ea typeface="A new day begins" panose="02000503000000000000" charset="0"/>
                <a:cs typeface="A new day begins" panose="02000503000000000000" charset="0"/>
                <a:sym typeface="A new day begins" panose="02000503000000000000" charset="0"/>
              </a:rPr>
              <a:t>01 / 公司介绍</a:t>
            </a:r>
            <a:endParaRPr lang="en-US" sz="1100"/>
          </a:p>
        </p:txBody>
      </p:sp>
      <p:sp>
        <p:nvSpPr>
          <p:cNvPr id="198" name="AutoShape 4"/>
          <p:cNvSpPr/>
          <p:nvPr/>
        </p:nvSpPr>
        <p:spPr>
          <a:xfrm>
            <a:off x="762000" y="1397000"/>
            <a:ext cx="10668000" cy="4445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2400" b="1" i="0" u="none" strike="noStrike">
                <a:solidFill>
                  <a:srgbClr val="1F2937"/>
                </a:solidFill>
                <a:latin typeface="Saturday Sans Regular" panose="02010600010101010101" charset="-122"/>
                <a:ea typeface="Saturday Sans Regular" panose="02010600010101010101" charset="-122"/>
                <a:cs typeface="Saturday Sans Regular" panose="02010600010101010101" charset="-122"/>
                <a:sym typeface="Saturday Sans Regular" panose="02010600010101010101" charset="-122"/>
              </a:rPr>
              <a:t>我们的组织结构</a:t>
            </a:r>
            <a:endParaRPr lang="en-US" sz="1100"/>
          </a:p>
        </p:txBody>
      </p:sp>
      <p:sp>
        <p:nvSpPr>
          <p:cNvPr id="199" name="AutoShape 5"/>
          <p:cNvSpPr/>
          <p:nvPr/>
        </p:nvSpPr>
        <p:spPr>
          <a:xfrm>
            <a:off x="762000" y="2032000"/>
            <a:ext cx="10668000" cy="508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400" b="0" i="0" u="none" strike="noStrike">
                <a:solidFill>
                  <a:srgbClr val="4B5563"/>
                </a:solidFill>
                <a:latin typeface="Saturday Sans Regular" panose="02010600010101010101" charset="-122"/>
                <a:ea typeface="Saturday Sans Regular" panose="02010600010101010101" charset="-122"/>
                <a:cs typeface="Saturday Sans Regular" panose="02010600010101010101" charset="-122"/>
                <a:sym typeface="Saturday Sans Regular" panose="02010600010101010101" charset="-122"/>
              </a:rPr>
              <a:t>我们拥有清晰高效的组织结构，以确保项目的无缝执行。</a:t>
            </a:r>
            <a:endParaRPr lang="en-US" sz="1100"/>
          </a:p>
        </p:txBody>
      </p:sp>
      <p:sp>
        <p:nvSpPr>
          <p:cNvPr id="200" name="AutoShape 6"/>
          <p:cNvSpPr/>
          <p:nvPr/>
        </p:nvSpPr>
        <p:spPr>
          <a:xfrm>
            <a:off x="762000" y="2921000"/>
            <a:ext cx="5207000" cy="1524000"/>
          </a:xfrm>
          <a:prstGeom prst="roundRect">
            <a:avLst>
              <a:gd name="adj" fmla="val 10000"/>
            </a:avLst>
          </a:prstGeom>
          <a:solidFill>
            <a:srgbClr val="FFFFFF">
              <a:alpha val="100000"/>
            </a:srgbClr>
          </a:solidFill>
          <a:ln w="12700" cap="flat" cmpd="sng">
            <a:solidFill>
              <a:srgbClr val="E5E7EB">
                <a:alpha val="100000"/>
              </a:srgbClr>
            </a:solidFill>
            <a:prstDash val="solid"/>
            <a:round/>
          </a:ln>
          <a:effectLst>
            <a:outerShdw blurRad="444500" dist="190500" dir="2700000" algn="tl" rotWithShape="0">
              <a:srgbClr val="000000">
                <a:alpha val="25000"/>
              </a:srgbClr>
            </a:outerShdw>
          </a:effectLst>
        </p:spPr>
        <p:txBody>
          <a:bodyPr vert="horz" wrap="square" lIns="63500" tIns="63500" rIns="63500" bIns="63500" rtlCol="0" anchor="ctr"/>
          <a:lstStyle/>
          <a:p>
            <a:pPr algn="ctr">
              <a:defRPr/>
            </a:pPr>
          </a:p>
        </p:txBody>
      </p:sp>
      <p:pic>
        <p:nvPicPr>
          <p:cNvPr id="201" name="Picture 7"/>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16000" y="3276600"/>
            <a:ext cx="609600" cy="609600"/>
          </a:xfrm>
          <a:prstGeom prst="rect">
            <a:avLst/>
          </a:prstGeom>
        </p:spPr>
      </p:pic>
      <p:sp>
        <p:nvSpPr>
          <p:cNvPr id="202" name="AutoShape 8"/>
          <p:cNvSpPr/>
          <p:nvPr/>
        </p:nvSpPr>
        <p:spPr>
          <a:xfrm>
            <a:off x="1905000" y="3111500"/>
            <a:ext cx="3810000" cy="1143000"/>
          </a:xfrm>
          <a:prstGeom prst="rect">
            <a:avLst/>
          </a:prstGeom>
          <a:noFill/>
          <a:ln w="12700" cap="flat" cmpd="sng">
            <a:noFill/>
            <a:prstDash val="solid"/>
            <a:round/>
          </a:ln>
        </p:spPr>
        <p:txBody>
          <a:bodyPr vert="horz" wrap="square" lIns="0" tIns="0" rIns="0" bIns="0" rtlCol="0" anchor="ctr" anchorCtr="0"/>
          <a:lstStyle/>
          <a:p>
            <a:pPr indent="0" algn="l">
              <a:lnSpc>
                <a:spcPct val="100000"/>
              </a:lnSpc>
              <a:defRPr/>
            </a:pPr>
            <a:r>
              <a:rPr lang="en-US" sz="1700" b="1" i="0" u="none" strike="noStrike">
                <a:solidFill>
                  <a:srgbClr val="1F2937"/>
                </a:solidFill>
                <a:latin typeface="Saturday Sans Regular" panose="02010600010101010101" charset="-122"/>
                <a:ea typeface="Saturday Sans Regular" panose="02010600010101010101" charset="-122"/>
                <a:cs typeface="Saturday Sans Regular" panose="02010600010101010101" charset="-122"/>
                <a:sym typeface="Saturday Sans Regular" panose="02010600010101010101" charset="-122"/>
              </a:rPr>
              <a:t>执行团队</a:t>
            </a:r>
            <a:endParaRPr lang="en-US" sz="1100"/>
          </a:p>
          <a:p>
            <a:pPr indent="0" algn="l">
              <a:lnSpc>
                <a:spcPct val="108000"/>
              </a:lnSpc>
              <a:spcBef>
                <a:spcPts val="800"/>
              </a:spcBef>
            </a:pPr>
            <a:r>
              <a:rPr lang="en-US" sz="1300" b="0" i="0" u="none" strike="noStrike">
                <a:solidFill>
                  <a:srgbClr val="4B5563"/>
                </a:solidFill>
                <a:latin typeface="Saturday Sans Regular" panose="02010600010101010101" charset="-122"/>
                <a:ea typeface="Saturday Sans Regular" panose="02010600010101010101" charset="-122"/>
                <a:cs typeface="Saturday Sans Regular" panose="02010600010101010101" charset="-122"/>
                <a:sym typeface="Saturday Sans Regular" panose="02010600010101010101" charset="-122"/>
              </a:rPr>
              <a:t>首席执行官、摄影总监、修图主管</a:t>
            </a:r>
            <a:r>
              <a:rPr lang="zh-CN" altLang="en-US" sz="1300" b="0" i="0" u="none" strike="noStrike">
                <a:solidFill>
                  <a:srgbClr val="4B5563"/>
                </a:solidFill>
                <a:latin typeface="Saturday Sans Regular" panose="02010600010101010101" charset="-122"/>
                <a:ea typeface="宋体" panose="02010600030101010101" pitchFamily="2" charset="-122"/>
                <a:cs typeface="Saturday Sans Regular" panose="02010600010101010101" charset="-122"/>
                <a:sym typeface="Saturday Sans Regular" panose="02010600010101010101" charset="-122"/>
              </a:rPr>
              <a:t>、助理</a:t>
            </a:r>
            <a:endParaRPr lang="zh-CN" altLang="en-US" sz="1300" b="0" i="0" u="none" strike="noStrike">
              <a:solidFill>
                <a:srgbClr val="4B5563"/>
              </a:solidFill>
              <a:latin typeface="Saturday Sans Regular" panose="02010600010101010101" charset="-122"/>
              <a:ea typeface="宋体" panose="02010600030101010101" pitchFamily="2" charset="-122"/>
              <a:cs typeface="Saturday Sans Regular" panose="02010600010101010101" charset="-122"/>
              <a:sym typeface="Saturday Sans Regular" panose="02010600010101010101" charset="-122"/>
            </a:endParaRPr>
          </a:p>
        </p:txBody>
      </p:sp>
      <p:sp>
        <p:nvSpPr>
          <p:cNvPr id="203" name="AutoShape 9"/>
          <p:cNvSpPr/>
          <p:nvPr/>
        </p:nvSpPr>
        <p:spPr>
          <a:xfrm>
            <a:off x="6223000" y="2921000"/>
            <a:ext cx="5207000" cy="1524000"/>
          </a:xfrm>
          <a:prstGeom prst="roundRect">
            <a:avLst>
              <a:gd name="adj" fmla="val 10000"/>
            </a:avLst>
          </a:prstGeom>
          <a:solidFill>
            <a:srgbClr val="FFFFFF">
              <a:alpha val="100000"/>
            </a:srgbClr>
          </a:solidFill>
          <a:ln w="12700" cap="flat" cmpd="sng">
            <a:solidFill>
              <a:srgbClr val="E5E7EB">
                <a:alpha val="100000"/>
              </a:srgbClr>
            </a:solidFill>
            <a:prstDash val="solid"/>
            <a:round/>
          </a:ln>
          <a:effectLst>
            <a:outerShdw blurRad="444500" dist="190500" dir="2700000" algn="tl" rotWithShape="0">
              <a:srgbClr val="000000">
                <a:alpha val="25000"/>
              </a:srgbClr>
            </a:outerShdw>
          </a:effectLst>
        </p:spPr>
        <p:txBody>
          <a:bodyPr vert="horz" wrap="square" lIns="63500" tIns="63500" rIns="63500" bIns="63500" rtlCol="0" anchor="ctr"/>
          <a:lstStyle/>
          <a:p>
            <a:pPr algn="ctr">
              <a:defRPr/>
            </a:pPr>
          </a:p>
        </p:txBody>
      </p:sp>
      <p:pic>
        <p:nvPicPr>
          <p:cNvPr id="204" name="Picture 10"/>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477000" y="3276600"/>
            <a:ext cx="609600" cy="609600"/>
          </a:xfrm>
          <a:prstGeom prst="rect">
            <a:avLst/>
          </a:prstGeom>
        </p:spPr>
      </p:pic>
      <p:sp>
        <p:nvSpPr>
          <p:cNvPr id="205" name="AutoShape 11"/>
          <p:cNvSpPr/>
          <p:nvPr/>
        </p:nvSpPr>
        <p:spPr>
          <a:xfrm>
            <a:off x="7366000" y="3111500"/>
            <a:ext cx="3810000" cy="1143000"/>
          </a:xfrm>
          <a:prstGeom prst="rect">
            <a:avLst/>
          </a:prstGeom>
          <a:noFill/>
          <a:ln w="12700" cap="flat" cmpd="sng">
            <a:noFill/>
            <a:prstDash val="solid"/>
            <a:round/>
          </a:ln>
        </p:spPr>
        <p:txBody>
          <a:bodyPr vert="horz" wrap="square" lIns="0" tIns="0" rIns="0" bIns="0" rtlCol="0" anchor="ctr" anchorCtr="0"/>
          <a:lstStyle/>
          <a:p>
            <a:pPr indent="0" algn="l">
              <a:lnSpc>
                <a:spcPct val="100000"/>
              </a:lnSpc>
              <a:defRPr/>
            </a:pPr>
            <a:r>
              <a:rPr lang="en-US" sz="1700" b="1" i="0" u="none" strike="noStrike">
                <a:solidFill>
                  <a:srgbClr val="1F2937"/>
                </a:solidFill>
                <a:latin typeface="Saturday Sans Regular" panose="02010600010101010101" charset="-122"/>
                <a:ea typeface="Saturday Sans Regular" panose="02010600010101010101" charset="-122"/>
                <a:cs typeface="Saturday Sans Regular" panose="02010600010101010101" charset="-122"/>
                <a:sym typeface="Saturday Sans Regular" panose="02010600010101010101" charset="-122"/>
              </a:rPr>
              <a:t>运营部门</a:t>
            </a:r>
            <a:endParaRPr lang="en-US" sz="1100"/>
          </a:p>
          <a:p>
            <a:pPr indent="0" algn="l">
              <a:lnSpc>
                <a:spcPct val="108000"/>
              </a:lnSpc>
              <a:spcBef>
                <a:spcPts val="800"/>
              </a:spcBef>
            </a:pPr>
            <a:r>
              <a:rPr lang="en-US" sz="1300" b="0" i="0" u="none" strike="noStrike">
                <a:solidFill>
                  <a:srgbClr val="4B5563"/>
                </a:solidFill>
                <a:latin typeface="Saturday Sans Regular" panose="02010600010101010101" charset="-122"/>
                <a:ea typeface="Saturday Sans Regular" panose="02010600010101010101" charset="-122"/>
                <a:cs typeface="Saturday Sans Regular" panose="02010600010101010101" charset="-122"/>
                <a:sym typeface="Saturday Sans Regular" panose="02010600010101010101" charset="-122"/>
              </a:rPr>
              <a:t>工作室经理、制作协调员</a:t>
            </a:r>
            <a:endParaRPr lang="en-US" sz="1300" b="0" i="0" u="none" strike="noStrike">
              <a:solidFill>
                <a:srgbClr val="4B5563"/>
              </a:solidFill>
              <a:latin typeface="Saturday Sans Regular" panose="02010600010101010101" charset="-122"/>
              <a:ea typeface="Saturday Sans Regular" panose="02010600010101010101" charset="-122"/>
              <a:cs typeface="Saturday Sans Regular" panose="02010600010101010101" charset="-122"/>
              <a:sym typeface="Saturday Sans Regular" panose="02010600010101010101" charset="-122"/>
            </a:endParaRPr>
          </a:p>
        </p:txBody>
      </p:sp>
      <p:sp>
        <p:nvSpPr>
          <p:cNvPr id="206" name="AutoShape 12"/>
          <p:cNvSpPr/>
          <p:nvPr/>
        </p:nvSpPr>
        <p:spPr>
          <a:xfrm>
            <a:off x="762000" y="4699000"/>
            <a:ext cx="5207000" cy="1524000"/>
          </a:xfrm>
          <a:prstGeom prst="roundRect">
            <a:avLst>
              <a:gd name="adj" fmla="val 10000"/>
            </a:avLst>
          </a:prstGeom>
          <a:solidFill>
            <a:srgbClr val="FFFFFF">
              <a:alpha val="100000"/>
            </a:srgbClr>
          </a:solidFill>
          <a:ln w="12700" cap="flat" cmpd="sng">
            <a:solidFill>
              <a:srgbClr val="E5E7EB">
                <a:alpha val="100000"/>
              </a:srgbClr>
            </a:solidFill>
            <a:prstDash val="solid"/>
            <a:round/>
          </a:ln>
          <a:effectLst>
            <a:outerShdw blurRad="444500" dist="190500" dir="2700000" algn="tl" rotWithShape="0">
              <a:srgbClr val="000000">
                <a:alpha val="25000"/>
              </a:srgbClr>
            </a:outerShdw>
          </a:effectLst>
        </p:spPr>
        <p:txBody>
          <a:bodyPr vert="horz" wrap="square" lIns="63500" tIns="63500" rIns="63500" bIns="63500" rtlCol="0" anchor="ctr"/>
          <a:lstStyle/>
          <a:p>
            <a:pPr algn="ctr">
              <a:defRPr/>
            </a:pPr>
          </a:p>
        </p:txBody>
      </p:sp>
      <p:pic>
        <p:nvPicPr>
          <p:cNvPr id="207" name="Picture 13"/>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16000" y="5054600"/>
            <a:ext cx="609600" cy="609600"/>
          </a:xfrm>
          <a:prstGeom prst="rect">
            <a:avLst/>
          </a:prstGeom>
        </p:spPr>
      </p:pic>
      <p:sp>
        <p:nvSpPr>
          <p:cNvPr id="208" name="AutoShape 14"/>
          <p:cNvSpPr/>
          <p:nvPr/>
        </p:nvSpPr>
        <p:spPr>
          <a:xfrm>
            <a:off x="1905000" y="4889500"/>
            <a:ext cx="3810000" cy="1143000"/>
          </a:xfrm>
          <a:prstGeom prst="rect">
            <a:avLst/>
          </a:prstGeom>
          <a:noFill/>
          <a:ln w="12700" cap="flat" cmpd="sng">
            <a:noFill/>
            <a:prstDash val="solid"/>
            <a:round/>
          </a:ln>
        </p:spPr>
        <p:txBody>
          <a:bodyPr vert="horz" wrap="square" lIns="0" tIns="0" rIns="0" bIns="0" rtlCol="0" anchor="ctr" anchorCtr="0"/>
          <a:lstStyle/>
          <a:p>
            <a:pPr indent="0" algn="l">
              <a:lnSpc>
                <a:spcPct val="100000"/>
              </a:lnSpc>
              <a:defRPr/>
            </a:pPr>
            <a:r>
              <a:rPr lang="en-US" sz="1700" b="1" i="0" u="none" strike="noStrike">
                <a:solidFill>
                  <a:srgbClr val="1F2937"/>
                </a:solidFill>
                <a:latin typeface="Saturday Sans Regular" panose="02010600010101010101" charset="-122"/>
                <a:ea typeface="Saturday Sans Regular" panose="02010600010101010101" charset="-122"/>
                <a:cs typeface="Saturday Sans Regular" panose="02010600010101010101" charset="-122"/>
                <a:sym typeface="Saturday Sans Regular" panose="02010600010101010101" charset="-122"/>
              </a:rPr>
              <a:t>客户服务部</a:t>
            </a:r>
            <a:endParaRPr lang="en-US" sz="1100"/>
          </a:p>
          <a:p>
            <a:pPr indent="0" algn="l">
              <a:lnSpc>
                <a:spcPct val="108000"/>
              </a:lnSpc>
              <a:spcBef>
                <a:spcPts val="800"/>
              </a:spcBef>
            </a:pPr>
            <a:r>
              <a:rPr lang="en-US" sz="1300" b="0" i="0" u="none" strike="noStrike">
                <a:solidFill>
                  <a:srgbClr val="4B5563"/>
                </a:solidFill>
                <a:latin typeface="Saturday Sans Regular" panose="02010600010101010101" charset="-122"/>
                <a:ea typeface="Saturday Sans Regular" panose="02010600010101010101" charset="-122"/>
                <a:cs typeface="Saturday Sans Regular" panose="02010600010101010101" charset="-122"/>
                <a:sym typeface="Saturday Sans Regular" panose="02010600010101010101" charset="-122"/>
              </a:rPr>
              <a:t>客户服务经理  </a:t>
            </a:r>
            <a:r>
              <a:rPr lang="zh-CN" altLang="en-US" sz="1300" b="0" i="0" u="none" strike="noStrike">
                <a:solidFill>
                  <a:srgbClr val="4B5563"/>
                </a:solidFill>
                <a:latin typeface="Saturday Sans Regular" panose="02010600010101010101" charset="-122"/>
                <a:ea typeface="Saturday Sans Regular" panose="02010600010101010101" charset="-122"/>
                <a:cs typeface="Saturday Sans Regular" panose="02010600010101010101" charset="-122"/>
                <a:sym typeface="Saturday Sans Regular" panose="02010600010101010101" charset="-122"/>
              </a:rPr>
              <a:t>前台客服</a:t>
            </a:r>
            <a:r>
              <a:rPr lang="en-US" sz="1300" b="0" i="0" u="none" strike="noStrike">
                <a:solidFill>
                  <a:srgbClr val="4B5563"/>
                </a:solidFill>
                <a:latin typeface="Saturday Sans Regular" panose="02010600010101010101" charset="-122"/>
                <a:ea typeface="Saturday Sans Regular" panose="02010600010101010101" charset="-122"/>
                <a:cs typeface="Saturday Sans Regular" panose="02010600010101010101" charset="-122"/>
                <a:sym typeface="Saturday Sans Regular" panose="02010600010101010101" charset="-122"/>
              </a:rPr>
              <a:t>  </a:t>
            </a:r>
            <a:endParaRPr lang="en-US" sz="1300" b="0" i="0" u="none" strike="noStrike">
              <a:solidFill>
                <a:srgbClr val="4B5563"/>
              </a:solidFill>
              <a:latin typeface="Saturday Sans Regular" panose="02010600010101010101" charset="-122"/>
              <a:ea typeface="Saturday Sans Regular" panose="02010600010101010101" charset="-122"/>
              <a:cs typeface="Saturday Sans Regular" panose="02010600010101010101" charset="-122"/>
              <a:sym typeface="Saturday Sans Regular" panose="02010600010101010101" charset="-122"/>
            </a:endParaRPr>
          </a:p>
        </p:txBody>
      </p:sp>
      <p:sp>
        <p:nvSpPr>
          <p:cNvPr id="209" name="AutoShape 15"/>
          <p:cNvSpPr/>
          <p:nvPr/>
        </p:nvSpPr>
        <p:spPr>
          <a:xfrm>
            <a:off x="6223000" y="4699000"/>
            <a:ext cx="5207000" cy="1524000"/>
          </a:xfrm>
          <a:prstGeom prst="roundRect">
            <a:avLst>
              <a:gd name="adj" fmla="val 10000"/>
            </a:avLst>
          </a:prstGeom>
          <a:solidFill>
            <a:srgbClr val="FFFFFF">
              <a:alpha val="100000"/>
            </a:srgbClr>
          </a:solidFill>
          <a:ln w="12700" cap="flat" cmpd="sng">
            <a:solidFill>
              <a:srgbClr val="E5E7EB">
                <a:alpha val="100000"/>
              </a:srgbClr>
            </a:solidFill>
            <a:prstDash val="solid"/>
            <a:round/>
          </a:ln>
          <a:effectLst>
            <a:outerShdw blurRad="444500" dist="190500" dir="2700000" algn="tl" rotWithShape="0">
              <a:srgbClr val="000000">
                <a:alpha val="25000"/>
              </a:srgbClr>
            </a:outerShdw>
          </a:effectLst>
        </p:spPr>
        <p:txBody>
          <a:bodyPr vert="horz" wrap="square" lIns="63500" tIns="63500" rIns="63500" bIns="63500" rtlCol="0" anchor="ctr"/>
          <a:lstStyle/>
          <a:p>
            <a:pPr algn="ctr">
              <a:defRPr/>
            </a:pPr>
          </a:p>
        </p:txBody>
      </p:sp>
      <p:pic>
        <p:nvPicPr>
          <p:cNvPr id="210" name="Picture 16"/>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477000" y="5054600"/>
            <a:ext cx="609600" cy="609600"/>
          </a:xfrm>
          <a:prstGeom prst="rect">
            <a:avLst/>
          </a:prstGeom>
        </p:spPr>
      </p:pic>
      <p:sp>
        <p:nvSpPr>
          <p:cNvPr id="211" name="AutoShape 17"/>
          <p:cNvSpPr/>
          <p:nvPr/>
        </p:nvSpPr>
        <p:spPr>
          <a:xfrm>
            <a:off x="7366000" y="4889500"/>
            <a:ext cx="3810000" cy="1143000"/>
          </a:xfrm>
          <a:prstGeom prst="rect">
            <a:avLst/>
          </a:prstGeom>
          <a:noFill/>
          <a:ln w="12700" cap="flat" cmpd="sng">
            <a:noFill/>
            <a:prstDash val="solid"/>
            <a:round/>
          </a:ln>
        </p:spPr>
        <p:txBody>
          <a:bodyPr vert="horz" wrap="square" lIns="0" tIns="0" rIns="0" bIns="0" rtlCol="0" anchor="ctr" anchorCtr="0"/>
          <a:lstStyle/>
          <a:p>
            <a:pPr indent="0" algn="l">
              <a:lnSpc>
                <a:spcPct val="100000"/>
              </a:lnSpc>
              <a:defRPr/>
            </a:pPr>
            <a:r>
              <a:rPr lang="en-US" sz="1700" b="1" i="0" u="none" strike="noStrike">
                <a:solidFill>
                  <a:srgbClr val="1F2937"/>
                </a:solidFill>
                <a:latin typeface="Saturday Sans Regular" panose="02010600010101010101" charset="-122"/>
                <a:ea typeface="Saturday Sans Regular" panose="02010600010101010101" charset="-122"/>
                <a:cs typeface="Saturday Sans Regular" panose="02010600010101010101" charset="-122"/>
                <a:sym typeface="Saturday Sans Regular" panose="02010600010101010101" charset="-122"/>
              </a:rPr>
              <a:t>创意团队</a:t>
            </a:r>
            <a:endParaRPr lang="en-US" sz="1100"/>
          </a:p>
          <a:p>
            <a:pPr indent="0" algn="l">
              <a:lnSpc>
                <a:spcPct val="108000"/>
              </a:lnSpc>
              <a:spcBef>
                <a:spcPts val="800"/>
              </a:spcBef>
            </a:pPr>
            <a:r>
              <a:rPr lang="en-US" sz="1300" b="0" i="0" u="none" strike="noStrike">
                <a:solidFill>
                  <a:srgbClr val="4B5563"/>
                </a:solidFill>
                <a:latin typeface="Saturday Sans Regular" panose="02010600010101010101" charset="-122"/>
                <a:ea typeface="Saturday Sans Regular" panose="02010600010101010101" charset="-122"/>
                <a:cs typeface="Saturday Sans Regular" panose="02010600010101010101" charset="-122"/>
                <a:sym typeface="Saturday Sans Regular" panose="02010600010101010101" charset="-122"/>
              </a:rPr>
              <a:t>摄影师、修图师</a:t>
            </a:r>
            <a:r>
              <a:rPr lang="zh-CN" altLang="en-US" sz="1300" b="0" i="0" u="none" strike="noStrike">
                <a:solidFill>
                  <a:srgbClr val="4B5563"/>
                </a:solidFill>
                <a:latin typeface="Saturday Sans Regular" panose="02010600010101010101" charset="-122"/>
                <a:ea typeface="宋体" panose="02010600030101010101" pitchFamily="2" charset="-122"/>
                <a:cs typeface="Saturday Sans Regular" panose="02010600010101010101" charset="-122"/>
                <a:sym typeface="Saturday Sans Regular" panose="02010600010101010101" charset="-122"/>
              </a:rPr>
              <a:t>、摄影指导</a:t>
            </a:r>
            <a:endParaRPr lang="zh-CN" altLang="en-US" sz="1300" b="0" i="0" u="none" strike="noStrike">
              <a:solidFill>
                <a:srgbClr val="4B5563"/>
              </a:solidFill>
              <a:latin typeface="Saturday Sans Regular" panose="02010600010101010101" charset="-122"/>
              <a:ea typeface="宋体" panose="02010600030101010101" pitchFamily="2" charset="-122"/>
              <a:cs typeface="Saturday Sans Regular" panose="02010600010101010101" charset="-122"/>
              <a:sym typeface="Saturday Sans Regular" panose="02010600010101010101" charset="-122"/>
            </a:endParaRPr>
          </a:p>
        </p:txBody>
      </p:sp>
      <p:sp>
        <p:nvSpPr>
          <p:cNvPr id="212" name="AutoShape 18"/>
          <p:cNvSpPr/>
          <p:nvPr/>
        </p:nvSpPr>
        <p:spPr>
          <a:xfrm>
            <a:off x="762000" y="6286500"/>
            <a:ext cx="10668000" cy="508000"/>
          </a:xfrm>
          <a:prstGeom prst="rect">
            <a:avLst/>
          </a:prstGeom>
          <a:noFill/>
          <a:ln w="12700" cap="flat" cmpd="sng">
            <a:noFill/>
            <a:prstDash val="solid"/>
            <a:round/>
          </a:ln>
        </p:spPr>
        <p:txBody>
          <a:bodyPr vert="horz" wrap="square" lIns="0" tIns="0" rIns="0" bIns="0" rtlCol="0" anchor="ctr" anchorCtr="0"/>
          <a:lstStyle/>
          <a:p>
            <a:pPr indent="0" algn="ctr">
              <a:lnSpc>
                <a:spcPct val="125000"/>
              </a:lnSpc>
              <a:defRPr/>
            </a:pPr>
            <a:r>
              <a:rPr lang="en-US" sz="1200" b="0" i="1" u="none" strike="noStrike">
                <a:solidFill>
                  <a:srgbClr val="6B7280"/>
                </a:solidFill>
                <a:latin typeface="Saturday Sans Regular" panose="02010600010101010101" charset="-122"/>
                <a:ea typeface="Saturday Sans Regular" panose="02010600010101010101" charset="-122"/>
                <a:cs typeface="Saturday Sans Regular" panose="02010600010101010101" charset="-122"/>
                <a:sym typeface="Saturday Sans Regular" panose="02010600010101010101" charset="-122"/>
              </a:rPr>
              <a:t>这种结构确保了在制作的每个阶段都有清晰的沟通、高效的工作流程和明确的责任。</a:t>
            </a:r>
            <a:endParaRPr lang="en-US" sz="110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213" name=""/>
        <p:cNvGrpSpPr/>
        <p:nvPr/>
      </p:nvGrpSpPr>
      <p:grpSpPr>
        <a:xfrm>
          <a:off x="0" y="0"/>
          <a:ext cx="0" cy="0"/>
          <a:chOff x="0" y="0"/>
          <a:chExt cx="0" cy="0"/>
        </a:xfrm>
      </p:grpSpPr>
      <p:sp>
        <p:nvSpPr>
          <p:cNvPr id="214" name="AutoShape 2"/>
          <p:cNvSpPr/>
          <p:nvPr/>
        </p:nvSpPr>
        <p:spPr>
          <a:xfrm>
            <a:off x="0" y="0"/>
            <a:ext cx="12192000" cy="6858000"/>
          </a:xfrm>
          <a:prstGeom prst="roundRect">
            <a:avLst>
              <a:gd name="adj" fmla="val 0"/>
            </a:avLst>
          </a:prstGeom>
          <a:solidFill>
            <a:srgbClr val="FFFFFF">
              <a:alpha val="60000"/>
            </a:srgbClr>
          </a:solidFill>
          <a:ln w="25400" cap="flat" cmpd="sng">
            <a:noFill/>
            <a:prstDash val="solid"/>
            <a:round/>
          </a:ln>
        </p:spPr>
        <p:txBody>
          <a:bodyPr vert="horz" wrap="square" lIns="63500" tIns="63500" rIns="63500" bIns="63500" rtlCol="0" anchor="ctr"/>
          <a:lstStyle/>
          <a:p>
            <a:pPr algn="ctr">
              <a:defRPr/>
            </a:pPr>
          </a:p>
        </p:txBody>
      </p:sp>
      <p:sp>
        <p:nvSpPr>
          <p:cNvPr id="215" name="AutoShape 3"/>
          <p:cNvSpPr/>
          <p:nvPr/>
        </p:nvSpPr>
        <p:spPr>
          <a:xfrm>
            <a:off x="762000" y="508000"/>
            <a:ext cx="10668000" cy="5715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3200" b="1" i="0" u="none" strike="noStrike">
                <a:solidFill>
                  <a:srgbClr val="1F2937"/>
                </a:solidFill>
                <a:latin typeface="A new day begins" panose="02000503000000000000" charset="0"/>
                <a:ea typeface="A new day begins" panose="02000503000000000000" charset="0"/>
                <a:cs typeface="A new day begins" panose="02000503000000000000" charset="0"/>
                <a:sym typeface="A new day begins" panose="02000503000000000000" charset="0"/>
              </a:rPr>
              <a:t>02 / 业务与客户</a:t>
            </a:r>
            <a:endParaRPr lang="en-US" sz="1100"/>
          </a:p>
        </p:txBody>
      </p:sp>
      <p:sp>
        <p:nvSpPr>
          <p:cNvPr id="216" name="AutoShape 4"/>
          <p:cNvSpPr/>
          <p:nvPr/>
        </p:nvSpPr>
        <p:spPr>
          <a:xfrm>
            <a:off x="762000" y="1397000"/>
            <a:ext cx="10668000" cy="4445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2400" b="1" i="0" u="none" strike="noStrike">
                <a:solidFill>
                  <a:srgbClr val="1F2937"/>
                </a:solidFill>
                <a:latin typeface="A new day begins" panose="02000503000000000000" charset="0"/>
                <a:ea typeface="A new day begins" panose="02000503000000000000" charset="0"/>
                <a:cs typeface="A new day begins" panose="02000503000000000000" charset="0"/>
                <a:sym typeface="A new day begins" panose="02000503000000000000" charset="0"/>
              </a:rPr>
              <a:t>灵活多元的合作模式</a:t>
            </a:r>
            <a:endParaRPr lang="en-US" sz="1100"/>
          </a:p>
        </p:txBody>
      </p:sp>
      <p:sp>
        <p:nvSpPr>
          <p:cNvPr id="217" name="AutoShape 5"/>
          <p:cNvSpPr/>
          <p:nvPr/>
        </p:nvSpPr>
        <p:spPr>
          <a:xfrm>
            <a:off x="762000" y="2032000"/>
            <a:ext cx="10668000" cy="381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500" b="0" i="0" u="none" strike="noStrike">
                <a:solidFill>
                  <a:srgbClr val="4B5563"/>
                </a:solidFill>
                <a:latin typeface="A new day begins" panose="02000503000000000000" charset="0"/>
                <a:ea typeface="A new day begins" panose="02000503000000000000" charset="0"/>
                <a:cs typeface="A new day begins" panose="02000503000000000000" charset="0"/>
                <a:sym typeface="A new day begins" panose="02000503000000000000" charset="0"/>
              </a:rPr>
              <a:t>我们提供三种核心合作模式，旨在最大程度匹配您的业务节奏与发展目标，为您创造</a:t>
            </a:r>
            <a:r>
              <a:rPr lang="zh-CN" altLang="en-US" sz="1500" b="0" i="0" u="none" strike="noStrike">
                <a:solidFill>
                  <a:srgbClr val="4B5563"/>
                </a:solidFill>
                <a:latin typeface="A new day begins" panose="02000503000000000000" charset="0"/>
                <a:ea typeface="A new day begins" panose="02000503000000000000" charset="0"/>
                <a:cs typeface="A new day begins" panose="02000503000000000000" charset="0"/>
                <a:sym typeface="A new day begins" panose="02000503000000000000" charset="0"/>
              </a:rPr>
              <a:t>最大</a:t>
            </a:r>
            <a:r>
              <a:rPr lang="en-US" sz="1500" b="0" i="0" u="none" strike="noStrike">
                <a:solidFill>
                  <a:srgbClr val="4B5563"/>
                </a:solidFill>
                <a:latin typeface="A new day begins" panose="02000503000000000000" charset="0"/>
                <a:ea typeface="A new day begins" panose="02000503000000000000" charset="0"/>
                <a:cs typeface="A new day begins" panose="02000503000000000000" charset="0"/>
                <a:sym typeface="A new day begins" panose="02000503000000000000" charset="0"/>
              </a:rPr>
              <a:t>价值。</a:t>
            </a:r>
            <a:endParaRPr lang="en-US" sz="1100"/>
          </a:p>
        </p:txBody>
      </p:sp>
      <p:sp>
        <p:nvSpPr>
          <p:cNvPr id="218" name="AutoShape 6"/>
          <p:cNvSpPr/>
          <p:nvPr/>
        </p:nvSpPr>
        <p:spPr>
          <a:xfrm>
            <a:off x="762000" y="2921000"/>
            <a:ext cx="3302000" cy="3175000"/>
          </a:xfrm>
          <a:prstGeom prst="roundRect">
            <a:avLst>
              <a:gd name="adj" fmla="val 4800"/>
            </a:avLst>
          </a:prstGeom>
          <a:solidFill>
            <a:srgbClr val="FFFFFF">
              <a:alpha val="100000"/>
            </a:srgbClr>
          </a:solidFill>
          <a:ln w="25400" cap="flat" cmpd="sng">
            <a:noFill/>
            <a:prstDash val="solid"/>
            <a:round/>
          </a:ln>
          <a:effectLst>
            <a:outerShdw blurRad="444500" dist="190500" dir="2700000" algn="tl" rotWithShape="0">
              <a:srgbClr val="000000">
                <a:alpha val="25000"/>
              </a:srgbClr>
            </a:outerShdw>
          </a:effectLst>
        </p:spPr>
        <p:txBody>
          <a:bodyPr vert="horz" wrap="square" lIns="63500" tIns="63500" rIns="63500" bIns="63500" rtlCol="0" anchor="ctr"/>
          <a:lstStyle/>
          <a:p>
            <a:pPr algn="ctr">
              <a:defRPr/>
            </a:pPr>
          </a:p>
        </p:txBody>
      </p:sp>
      <p:pic>
        <p:nvPicPr>
          <p:cNvPr id="219" name="Picture 7"/>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16000" y="3175000"/>
            <a:ext cx="508000" cy="508000"/>
          </a:xfrm>
          <a:prstGeom prst="rect">
            <a:avLst/>
          </a:prstGeom>
        </p:spPr>
      </p:pic>
      <p:sp>
        <p:nvSpPr>
          <p:cNvPr id="220" name="AutoShape 8"/>
          <p:cNvSpPr/>
          <p:nvPr/>
        </p:nvSpPr>
        <p:spPr>
          <a:xfrm>
            <a:off x="1651000" y="3200400"/>
            <a:ext cx="2159000" cy="508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900" b="1" i="0" u="none" strike="noStrike">
                <a:solidFill>
                  <a:srgbClr val="1F2937"/>
                </a:solidFill>
                <a:latin typeface="A new day begins" panose="02000503000000000000" charset="0"/>
                <a:ea typeface="A new day begins" panose="02000503000000000000" charset="0"/>
                <a:cs typeface="A new day begins" panose="02000503000000000000" charset="0"/>
                <a:sym typeface="A new day begins" panose="02000503000000000000" charset="0"/>
              </a:rPr>
              <a:t>项目制合作</a:t>
            </a:r>
            <a:endParaRPr lang="en-US" sz="1100"/>
          </a:p>
        </p:txBody>
      </p:sp>
      <p:sp>
        <p:nvSpPr>
          <p:cNvPr id="221" name="AutoShape 9"/>
          <p:cNvSpPr/>
          <p:nvPr/>
        </p:nvSpPr>
        <p:spPr>
          <a:xfrm>
            <a:off x="1016000" y="4064000"/>
            <a:ext cx="2794000" cy="1778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300" b="0" i="0" u="none" strike="noStrike">
                <a:solidFill>
                  <a:srgbClr val="4B5563"/>
                </a:solidFill>
                <a:latin typeface="A new day begins" panose="02000503000000000000" charset="0"/>
                <a:ea typeface="A new day begins" panose="02000503000000000000" charset="0"/>
                <a:cs typeface="A new day begins" panose="02000503000000000000" charset="0"/>
                <a:sym typeface="A new day begins" panose="02000503000000000000" charset="0"/>
              </a:rPr>
              <a:t>非常适合一次性的创意营销活动、季节性产品发布或特定里程碑项目。我们根据工作范围和交付标准提供透明、全面的固定报价，确保预算可控。</a:t>
            </a:r>
            <a:endParaRPr lang="en-US" sz="1100"/>
          </a:p>
        </p:txBody>
      </p:sp>
      <p:sp>
        <p:nvSpPr>
          <p:cNvPr id="222" name="AutoShape 10"/>
          <p:cNvSpPr/>
          <p:nvPr/>
        </p:nvSpPr>
        <p:spPr>
          <a:xfrm>
            <a:off x="4445000" y="2921000"/>
            <a:ext cx="3302000" cy="3175000"/>
          </a:xfrm>
          <a:prstGeom prst="roundRect">
            <a:avLst>
              <a:gd name="adj" fmla="val 4800"/>
            </a:avLst>
          </a:prstGeom>
          <a:solidFill>
            <a:srgbClr val="FFFFFF">
              <a:alpha val="100000"/>
            </a:srgbClr>
          </a:solidFill>
          <a:ln w="25400" cap="flat" cmpd="sng">
            <a:noFill/>
            <a:prstDash val="solid"/>
            <a:round/>
          </a:ln>
          <a:effectLst>
            <a:outerShdw blurRad="444500" dist="190500" dir="2700000" algn="tl" rotWithShape="0">
              <a:srgbClr val="000000">
                <a:alpha val="25000"/>
              </a:srgbClr>
            </a:outerShdw>
          </a:effectLst>
        </p:spPr>
        <p:txBody>
          <a:bodyPr vert="horz" wrap="square" lIns="63500" tIns="63500" rIns="63500" bIns="63500" rtlCol="0" anchor="ctr"/>
          <a:lstStyle/>
          <a:p>
            <a:pPr algn="ctr">
              <a:defRPr/>
            </a:pPr>
          </a:p>
        </p:txBody>
      </p:sp>
      <p:pic>
        <p:nvPicPr>
          <p:cNvPr id="223" name="Picture 11"/>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699000" y="3175000"/>
            <a:ext cx="508000" cy="508000"/>
          </a:xfrm>
          <a:prstGeom prst="rect">
            <a:avLst/>
          </a:prstGeom>
        </p:spPr>
      </p:pic>
      <p:sp>
        <p:nvSpPr>
          <p:cNvPr id="224" name="AutoShape 12"/>
          <p:cNvSpPr/>
          <p:nvPr/>
        </p:nvSpPr>
        <p:spPr>
          <a:xfrm>
            <a:off x="5334000" y="3200400"/>
            <a:ext cx="2159000" cy="508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900" b="1" i="0" u="none" strike="noStrike">
                <a:solidFill>
                  <a:srgbClr val="1F2937"/>
                </a:solidFill>
                <a:latin typeface="A new day begins" panose="02000503000000000000" charset="0"/>
                <a:ea typeface="A new day begins" panose="02000503000000000000" charset="0"/>
                <a:cs typeface="A new day begins" panose="02000503000000000000" charset="0"/>
                <a:sym typeface="A new day begins" panose="02000503000000000000" charset="0"/>
              </a:rPr>
              <a:t>长期合作 / 按需服务</a:t>
            </a:r>
            <a:endParaRPr lang="en-US" sz="1100"/>
          </a:p>
        </p:txBody>
      </p:sp>
      <p:sp>
        <p:nvSpPr>
          <p:cNvPr id="225" name="AutoShape 13"/>
          <p:cNvSpPr/>
          <p:nvPr/>
        </p:nvSpPr>
        <p:spPr>
          <a:xfrm>
            <a:off x="4699000" y="4064000"/>
            <a:ext cx="2794000" cy="1778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300" b="0" i="0" u="none" strike="noStrike">
                <a:solidFill>
                  <a:srgbClr val="4B5563"/>
                </a:solidFill>
                <a:latin typeface="A new day begins" panose="02000503000000000000" charset="0"/>
                <a:ea typeface="A new day begins" panose="02000503000000000000" charset="0"/>
                <a:cs typeface="A new day begins" panose="02000503000000000000" charset="0"/>
                <a:sym typeface="A new day begins" panose="02000503000000000000" charset="0"/>
              </a:rPr>
              <a:t>专为产品需要持续迭代更新、营销素材高频产出的客户设计。我们提供资源的优先排期保障，并提供可预测的月度/年度成本方案，成为您业务发展的稳定后盾。</a:t>
            </a:r>
            <a:endParaRPr lang="en-US" sz="1100"/>
          </a:p>
        </p:txBody>
      </p:sp>
      <p:sp>
        <p:nvSpPr>
          <p:cNvPr id="226" name="AutoShape 14"/>
          <p:cNvSpPr/>
          <p:nvPr/>
        </p:nvSpPr>
        <p:spPr>
          <a:xfrm>
            <a:off x="8128000" y="2921000"/>
            <a:ext cx="3302000" cy="3175000"/>
          </a:xfrm>
          <a:prstGeom prst="roundRect">
            <a:avLst>
              <a:gd name="adj" fmla="val 4800"/>
            </a:avLst>
          </a:prstGeom>
          <a:solidFill>
            <a:srgbClr val="FFFFFF">
              <a:alpha val="100000"/>
            </a:srgbClr>
          </a:solidFill>
          <a:ln w="25400" cap="flat" cmpd="sng">
            <a:noFill/>
            <a:prstDash val="solid"/>
            <a:round/>
          </a:ln>
          <a:effectLst>
            <a:outerShdw blurRad="444500" dist="190500" dir="2700000" algn="tl" rotWithShape="0">
              <a:srgbClr val="000000">
                <a:alpha val="25000"/>
              </a:srgbClr>
            </a:outerShdw>
          </a:effectLst>
        </p:spPr>
        <p:txBody>
          <a:bodyPr vert="horz" wrap="square" lIns="63500" tIns="63500" rIns="63500" bIns="63500" rtlCol="0" anchor="ctr"/>
          <a:lstStyle/>
          <a:p>
            <a:pPr algn="ctr">
              <a:defRPr/>
            </a:pPr>
          </a:p>
        </p:txBody>
      </p:sp>
      <p:pic>
        <p:nvPicPr>
          <p:cNvPr id="227" name="Picture 15"/>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382000" y="3175000"/>
            <a:ext cx="508000" cy="508000"/>
          </a:xfrm>
          <a:prstGeom prst="rect">
            <a:avLst/>
          </a:prstGeom>
        </p:spPr>
      </p:pic>
      <p:sp>
        <p:nvSpPr>
          <p:cNvPr id="228" name="AutoShape 16"/>
          <p:cNvSpPr/>
          <p:nvPr/>
        </p:nvSpPr>
        <p:spPr>
          <a:xfrm>
            <a:off x="9017000" y="3200400"/>
            <a:ext cx="2159000" cy="508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900" b="1" i="0" u="none" strike="noStrike">
                <a:solidFill>
                  <a:srgbClr val="1F2937"/>
                </a:solidFill>
                <a:latin typeface="A new day begins" panose="02000503000000000000" charset="0"/>
                <a:ea typeface="A new day begins" panose="02000503000000000000" charset="0"/>
                <a:cs typeface="A new day begins" panose="02000503000000000000" charset="0"/>
                <a:sym typeface="A new day begins" panose="02000503000000000000" charset="0"/>
              </a:rPr>
              <a:t>专属工作室团队</a:t>
            </a:r>
            <a:endParaRPr lang="en-US" sz="1100"/>
          </a:p>
        </p:txBody>
      </p:sp>
      <p:sp>
        <p:nvSpPr>
          <p:cNvPr id="229" name="AutoShape 17"/>
          <p:cNvSpPr/>
          <p:nvPr/>
        </p:nvSpPr>
        <p:spPr>
          <a:xfrm>
            <a:off x="8382000" y="4064000"/>
            <a:ext cx="2794000" cy="1778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300" b="0" i="0" u="none" strike="noStrike">
                <a:solidFill>
                  <a:srgbClr val="4B5563"/>
                </a:solidFill>
                <a:latin typeface="A new day begins" panose="02000503000000000000" charset="0"/>
                <a:ea typeface="A new day begins" panose="02000503000000000000" charset="0"/>
                <a:cs typeface="A new day begins" panose="02000503000000000000" charset="0"/>
                <a:sym typeface="A new day begins" panose="02000503000000000000" charset="0"/>
              </a:rPr>
              <a:t>为我们战略级的大客户提供的深度整合方案。我们为您组建专属的创意与制作团队，无缝融入您的内部协作流程，成为您团队的延伸，实现海量需求的超快速周转。</a:t>
            </a:r>
            <a:endParaRPr lang="en-US" sz="110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230" name=""/>
        <p:cNvGrpSpPr/>
        <p:nvPr/>
      </p:nvGrpSpPr>
      <p:grpSpPr>
        <a:xfrm>
          <a:off x="0" y="0"/>
          <a:ext cx="0" cy="0"/>
          <a:chOff x="0" y="0"/>
          <a:chExt cx="0" cy="0"/>
        </a:xfrm>
      </p:grpSpPr>
      <p:sp>
        <p:nvSpPr>
          <p:cNvPr id="231" name="AutoShape 2"/>
          <p:cNvSpPr/>
          <p:nvPr/>
        </p:nvSpPr>
        <p:spPr>
          <a:xfrm>
            <a:off x="0" y="0"/>
            <a:ext cx="12192000" cy="6858000"/>
          </a:xfrm>
          <a:prstGeom prst="roundRect">
            <a:avLst>
              <a:gd name="adj" fmla="val 0"/>
            </a:avLst>
          </a:prstGeom>
          <a:solidFill>
            <a:srgbClr val="FFFFFF">
              <a:alpha val="60000"/>
            </a:srgbClr>
          </a:solidFill>
          <a:ln w="25400" cap="flat" cmpd="sng">
            <a:noFill/>
            <a:prstDash val="solid"/>
            <a:round/>
          </a:ln>
        </p:spPr>
        <p:txBody>
          <a:bodyPr vert="horz" wrap="square" lIns="63500" tIns="63500" rIns="63500" bIns="63500" rtlCol="0" anchor="ctr"/>
          <a:lstStyle/>
          <a:p>
            <a:pPr algn="ctr">
              <a:defRPr/>
            </a:pPr>
          </a:p>
        </p:txBody>
      </p:sp>
      <p:sp>
        <p:nvSpPr>
          <p:cNvPr id="232" name="AutoShape 3"/>
          <p:cNvSpPr/>
          <p:nvPr/>
        </p:nvSpPr>
        <p:spPr>
          <a:xfrm>
            <a:off x="762000" y="508000"/>
            <a:ext cx="10668000" cy="5715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3200" b="1" i="0" u="none" strike="noStrike">
                <a:solidFill>
                  <a:srgbClr val="1F2937"/>
                </a:solidFill>
                <a:latin typeface="A new day begins" panose="02000503000000000000" charset="0"/>
                <a:ea typeface="A new day begins" panose="02000503000000000000" charset="0"/>
                <a:cs typeface="A new day begins" panose="02000503000000000000" charset="0"/>
                <a:sym typeface="A new day begins" panose="02000503000000000000" charset="0"/>
              </a:rPr>
              <a:t>02 / 业务与客户</a:t>
            </a:r>
            <a:endParaRPr lang="en-US" sz="1100"/>
          </a:p>
        </p:txBody>
      </p:sp>
      <p:sp>
        <p:nvSpPr>
          <p:cNvPr id="233" name="AutoShape 4"/>
          <p:cNvSpPr/>
          <p:nvPr/>
        </p:nvSpPr>
        <p:spPr>
          <a:xfrm>
            <a:off x="762000" y="1397000"/>
            <a:ext cx="10668000" cy="381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2200" b="1" i="0" u="none" strike="noStrike">
                <a:solidFill>
                  <a:srgbClr val="1F2937"/>
                </a:solidFill>
                <a:latin typeface="Saturday Sans Regular" panose="02010600010101010101" charset="-122"/>
                <a:ea typeface="Saturday Sans Regular" panose="02010600010101010101" charset="-122"/>
                <a:cs typeface="Saturday Sans Regular" panose="02010600010101010101" charset="-122"/>
                <a:sym typeface="Saturday Sans Regular" panose="02010600010101010101" charset="-122"/>
              </a:rPr>
              <a:t>信任的传承：我们的尊贵客户</a:t>
            </a:r>
            <a:endParaRPr lang="en-US" sz="1100"/>
          </a:p>
        </p:txBody>
      </p:sp>
      <p:sp>
        <p:nvSpPr>
          <p:cNvPr id="234" name="AutoShape 5"/>
          <p:cNvSpPr/>
          <p:nvPr/>
        </p:nvSpPr>
        <p:spPr>
          <a:xfrm>
            <a:off x="762000" y="1968500"/>
            <a:ext cx="10668000" cy="508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400" b="0" i="0" u="none" strike="noStrike">
                <a:solidFill>
                  <a:srgbClr val="4B5563"/>
                </a:solidFill>
                <a:latin typeface="Saturday Sans Regular" panose="02010600010101010101" charset="-122"/>
                <a:ea typeface="Saturday Sans Regular" panose="02010600010101010101" charset="-122"/>
                <a:cs typeface="Saturday Sans Regular" panose="02010600010101010101" charset="-122"/>
                <a:sym typeface="Saturday Sans Regular" panose="02010600010101010101" charset="-122"/>
              </a:rPr>
              <a:t>我们与不同行业的领先品牌合作，这使我们具备了拍摄任何产品的专业知识和经验。</a:t>
            </a:r>
            <a:endParaRPr lang="en-US" sz="1100"/>
          </a:p>
        </p:txBody>
      </p:sp>
      <p:sp>
        <p:nvSpPr>
          <p:cNvPr id="235" name="AutoShape 6"/>
          <p:cNvSpPr/>
          <p:nvPr/>
        </p:nvSpPr>
        <p:spPr>
          <a:xfrm>
            <a:off x="762000" y="2794000"/>
            <a:ext cx="2603500" cy="3556000"/>
          </a:xfrm>
          <a:prstGeom prst="roundRect">
            <a:avLst>
              <a:gd name="adj" fmla="val 5853"/>
            </a:avLst>
          </a:prstGeom>
          <a:solidFill>
            <a:srgbClr val="FFFFFF">
              <a:alpha val="100000"/>
            </a:srgbClr>
          </a:solidFill>
          <a:ln w="25400" cap="flat" cmpd="sng">
            <a:noFill/>
            <a:prstDash val="solid"/>
            <a:round/>
          </a:ln>
          <a:effectLst>
            <a:outerShdw blurRad="444500" dist="190500" dir="2700000" algn="tl" rotWithShape="0">
              <a:srgbClr val="000000">
                <a:alpha val="25000"/>
              </a:srgbClr>
            </a:outerShdw>
          </a:effectLst>
        </p:spPr>
        <p:txBody>
          <a:bodyPr vert="horz" wrap="square" lIns="63500" tIns="63500" rIns="63500" bIns="63500" rtlCol="0" anchor="ctr"/>
          <a:lstStyle/>
          <a:p>
            <a:pPr algn="ctr">
              <a:defRPr/>
            </a:pPr>
          </a:p>
        </p:txBody>
      </p:sp>
      <p:pic>
        <p:nvPicPr>
          <p:cNvPr id="236" name="Picture 7"/>
          <p:cNvPicPr>
            <a:picLocks noChangeAspect="1"/>
          </p:cNvPicPr>
          <p:nvPr/>
        </p:nvPicPr>
        <p:blipFill>
          <a:blip r:embed="rId2"/>
          <a:srcRect t="28832" b="25254"/>
          <a:stretch>
            <a:fillRect/>
          </a:stretch>
        </p:blipFill>
        <p:spPr>
          <a:xfrm>
            <a:off x="914400" y="2984500"/>
            <a:ext cx="2298700" cy="1524000"/>
          </a:xfrm>
          <a:prstGeom prst="roundRect">
            <a:avLst>
              <a:gd name="adj" fmla="val 6666"/>
            </a:avLst>
          </a:prstGeom>
          <a:noFill/>
          <a:ln w="25400" cap="flat" cmpd="sng">
            <a:noFill/>
            <a:prstDash val="solid"/>
            <a:round/>
          </a:ln>
        </p:spPr>
      </p:pic>
      <p:sp>
        <p:nvSpPr>
          <p:cNvPr id="237" name="AutoShape 8"/>
          <p:cNvSpPr/>
          <p:nvPr/>
        </p:nvSpPr>
        <p:spPr>
          <a:xfrm>
            <a:off x="914400" y="4699000"/>
            <a:ext cx="2298700" cy="381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700" b="1" i="0" u="none" strike="noStrike">
                <a:solidFill>
                  <a:srgbClr val="1F2937"/>
                </a:solidFill>
                <a:latin typeface="A new day begins" panose="02000503000000000000" charset="0"/>
                <a:ea typeface="A new day begins" panose="02000503000000000000" charset="0"/>
                <a:cs typeface="A new day begins" panose="02000503000000000000" charset="0"/>
                <a:sym typeface="A new day begins" panose="02000503000000000000" charset="0"/>
              </a:rPr>
              <a:t>服装配饰  AHLENS</a:t>
            </a:r>
            <a:endParaRPr lang="en-US" sz="1100"/>
          </a:p>
        </p:txBody>
      </p:sp>
      <p:sp>
        <p:nvSpPr>
          <p:cNvPr id="238" name="AutoShape 9"/>
          <p:cNvSpPr/>
          <p:nvPr/>
        </p:nvSpPr>
        <p:spPr>
          <a:xfrm>
            <a:off x="914400" y="5270500"/>
            <a:ext cx="2298700" cy="952500"/>
          </a:xfrm>
          <a:prstGeom prst="rect">
            <a:avLst/>
          </a:prstGeom>
          <a:noFill/>
          <a:ln w="12700" cap="flat" cmpd="sng">
            <a:noFill/>
            <a:prstDash val="solid"/>
            <a:round/>
          </a:ln>
        </p:spPr>
        <p:txBody>
          <a:bodyPr vert="horz" wrap="square" lIns="0" tIns="0" rIns="0" bIns="0" rtlCol="0" anchor="ctr" anchorCtr="0"/>
          <a:lstStyle/>
          <a:p>
            <a:pPr indent="0" algn="l">
              <a:lnSpc>
                <a:spcPct val="117000"/>
              </a:lnSpc>
              <a:defRPr/>
            </a:pPr>
            <a:r>
              <a:rPr lang="en-US" sz="1200" b="0" i="0" u="none" strike="noStrike">
                <a:solidFill>
                  <a:srgbClr val="6B7280"/>
                </a:solidFill>
                <a:latin typeface="Saturday Sans Regular" panose="02010600010101010101" charset="-122"/>
                <a:ea typeface="Saturday Sans Regular" panose="02010600010101010101" charset="-122"/>
                <a:cs typeface="Saturday Sans Regular" panose="02010600010101010101" charset="-122"/>
                <a:sym typeface="Saturday Sans Regular" panose="02010600010101010101" charset="-122"/>
              </a:rPr>
              <a:t>为瑞典AHLENS旗下服饰品牌拍摄电商图片，呈现高端的面料质感。</a:t>
            </a:r>
            <a:endParaRPr lang="en-US" sz="1100"/>
          </a:p>
        </p:txBody>
      </p:sp>
      <p:sp>
        <p:nvSpPr>
          <p:cNvPr id="239" name="AutoShape 10"/>
          <p:cNvSpPr/>
          <p:nvPr/>
        </p:nvSpPr>
        <p:spPr>
          <a:xfrm>
            <a:off x="3556000" y="2794000"/>
            <a:ext cx="2603500" cy="3556000"/>
          </a:xfrm>
          <a:prstGeom prst="roundRect">
            <a:avLst>
              <a:gd name="adj" fmla="val 5853"/>
            </a:avLst>
          </a:prstGeom>
          <a:solidFill>
            <a:srgbClr val="FFFFFF">
              <a:alpha val="100000"/>
            </a:srgbClr>
          </a:solidFill>
          <a:ln w="25400" cap="flat" cmpd="sng">
            <a:noFill/>
            <a:prstDash val="solid"/>
            <a:round/>
          </a:ln>
          <a:effectLst>
            <a:outerShdw blurRad="444500" dist="190500" dir="2700000" algn="tl" rotWithShape="0">
              <a:srgbClr val="000000">
                <a:alpha val="25000"/>
              </a:srgbClr>
            </a:outerShdw>
          </a:effectLst>
        </p:spPr>
        <p:txBody>
          <a:bodyPr vert="horz" wrap="square" lIns="63500" tIns="63500" rIns="63500" bIns="63500" rtlCol="0" anchor="ctr"/>
          <a:lstStyle/>
          <a:p>
            <a:pPr algn="ctr">
              <a:defRPr/>
            </a:pPr>
          </a:p>
        </p:txBody>
      </p:sp>
      <p:pic>
        <p:nvPicPr>
          <p:cNvPr id="240" name="Picture 11"/>
          <p:cNvPicPr>
            <a:picLocks noChangeAspect="1"/>
          </p:cNvPicPr>
          <p:nvPr/>
        </p:nvPicPr>
        <p:blipFill>
          <a:blip r:embed="rId3"/>
          <a:srcRect t="25893" b="7808"/>
          <a:stretch>
            <a:fillRect/>
          </a:stretch>
        </p:blipFill>
        <p:spPr>
          <a:xfrm>
            <a:off x="3708400" y="2984500"/>
            <a:ext cx="2298700" cy="1524000"/>
          </a:xfrm>
          <a:prstGeom prst="roundRect">
            <a:avLst>
              <a:gd name="adj" fmla="val 6666"/>
            </a:avLst>
          </a:prstGeom>
          <a:noFill/>
          <a:ln w="25400" cap="flat" cmpd="sng">
            <a:noFill/>
            <a:prstDash val="solid"/>
            <a:round/>
          </a:ln>
        </p:spPr>
      </p:pic>
      <p:sp>
        <p:nvSpPr>
          <p:cNvPr id="241" name="AutoShape 12"/>
          <p:cNvSpPr/>
          <p:nvPr/>
        </p:nvSpPr>
        <p:spPr>
          <a:xfrm>
            <a:off x="3708400" y="4699000"/>
            <a:ext cx="2298700" cy="381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700" b="1" i="0" u="none" strike="noStrike">
                <a:solidFill>
                  <a:srgbClr val="1F2937"/>
                </a:solidFill>
                <a:latin typeface="A new day begins" panose="02000503000000000000" charset="0"/>
                <a:ea typeface="A new day begins" panose="02000503000000000000" charset="0"/>
                <a:cs typeface="A new day begins" panose="02000503000000000000" charset="0"/>
                <a:sym typeface="A new day begins" panose="02000503000000000000" charset="0"/>
              </a:rPr>
              <a:t>珠宝饰品 AZAZIE</a:t>
            </a:r>
            <a:endParaRPr lang="en-US" sz="1100"/>
          </a:p>
        </p:txBody>
      </p:sp>
      <p:sp>
        <p:nvSpPr>
          <p:cNvPr id="242" name="AutoShape 13"/>
          <p:cNvSpPr/>
          <p:nvPr/>
        </p:nvSpPr>
        <p:spPr>
          <a:xfrm>
            <a:off x="3708400" y="5270500"/>
            <a:ext cx="2298700" cy="952500"/>
          </a:xfrm>
          <a:prstGeom prst="rect">
            <a:avLst/>
          </a:prstGeom>
          <a:noFill/>
          <a:ln w="12700" cap="flat" cmpd="sng">
            <a:noFill/>
            <a:prstDash val="solid"/>
            <a:round/>
          </a:ln>
        </p:spPr>
        <p:txBody>
          <a:bodyPr vert="horz" wrap="square" lIns="0" tIns="0" rIns="0" bIns="0" rtlCol="0" anchor="ctr" anchorCtr="0"/>
          <a:lstStyle/>
          <a:p>
            <a:pPr indent="0" algn="l">
              <a:lnSpc>
                <a:spcPct val="117000"/>
              </a:lnSpc>
              <a:defRPr/>
            </a:pPr>
            <a:r>
              <a:rPr lang="en-US" sz="1200" b="0" i="0" u="none" strike="noStrike">
                <a:solidFill>
                  <a:srgbClr val="6B7280"/>
                </a:solidFill>
                <a:latin typeface="Saturday Sans Regular" panose="02010600010101010101" charset="-122"/>
                <a:ea typeface="Saturday Sans Regular" panose="02010600010101010101" charset="-122"/>
                <a:cs typeface="Saturday Sans Regular" panose="02010600010101010101" charset="-122"/>
                <a:sym typeface="Saturday Sans Regular" panose="02010600010101010101" charset="-122"/>
              </a:rPr>
              <a:t>为美国婚纱品牌AZAZIE拍摄饰品，呈现精致的质感和极简美学。</a:t>
            </a:r>
            <a:endParaRPr lang="en-US" sz="1100"/>
          </a:p>
        </p:txBody>
      </p:sp>
      <p:sp>
        <p:nvSpPr>
          <p:cNvPr id="243" name="AutoShape 14"/>
          <p:cNvSpPr/>
          <p:nvPr/>
        </p:nvSpPr>
        <p:spPr>
          <a:xfrm>
            <a:off x="6350000" y="2794000"/>
            <a:ext cx="2603500" cy="3556000"/>
          </a:xfrm>
          <a:prstGeom prst="roundRect">
            <a:avLst>
              <a:gd name="adj" fmla="val 5853"/>
            </a:avLst>
          </a:prstGeom>
          <a:solidFill>
            <a:srgbClr val="FFFFFF">
              <a:alpha val="100000"/>
            </a:srgbClr>
          </a:solidFill>
          <a:ln w="25400" cap="flat" cmpd="sng">
            <a:noFill/>
            <a:prstDash val="solid"/>
            <a:round/>
          </a:ln>
          <a:effectLst>
            <a:outerShdw blurRad="444500" dist="190500" dir="2700000" algn="tl" rotWithShape="0">
              <a:srgbClr val="000000">
                <a:alpha val="25000"/>
              </a:srgbClr>
            </a:outerShdw>
          </a:effectLst>
        </p:spPr>
        <p:txBody>
          <a:bodyPr vert="horz" wrap="square" lIns="63500" tIns="63500" rIns="63500" bIns="63500" rtlCol="0" anchor="ctr"/>
          <a:lstStyle/>
          <a:p>
            <a:pPr algn="ctr">
              <a:defRPr/>
            </a:pPr>
          </a:p>
        </p:txBody>
      </p:sp>
      <p:pic>
        <p:nvPicPr>
          <p:cNvPr id="244" name="Picture 15"/>
          <p:cNvPicPr>
            <a:picLocks noChangeAspect="1"/>
          </p:cNvPicPr>
          <p:nvPr/>
        </p:nvPicPr>
        <p:blipFill>
          <a:blip r:embed="rId4"/>
          <a:srcRect t="30625" b="19644"/>
          <a:stretch>
            <a:fillRect/>
          </a:stretch>
        </p:blipFill>
        <p:spPr>
          <a:xfrm>
            <a:off x="6502400" y="2984500"/>
            <a:ext cx="2298700" cy="1524000"/>
          </a:xfrm>
          <a:prstGeom prst="roundRect">
            <a:avLst>
              <a:gd name="adj" fmla="val 6666"/>
            </a:avLst>
          </a:prstGeom>
          <a:noFill/>
          <a:ln w="25400" cap="flat" cmpd="sng">
            <a:noFill/>
            <a:prstDash val="solid"/>
            <a:round/>
          </a:ln>
        </p:spPr>
      </p:pic>
      <p:sp>
        <p:nvSpPr>
          <p:cNvPr id="245" name="AutoShape 16"/>
          <p:cNvSpPr/>
          <p:nvPr/>
        </p:nvSpPr>
        <p:spPr>
          <a:xfrm>
            <a:off x="6502400" y="4699000"/>
            <a:ext cx="2298700" cy="381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700" b="1" i="0" u="none" strike="noStrike">
                <a:solidFill>
                  <a:srgbClr val="1F2937"/>
                </a:solidFill>
                <a:latin typeface="A new day begins" panose="02000503000000000000" charset="0"/>
                <a:ea typeface="A new day begins" panose="02000503000000000000" charset="0"/>
                <a:cs typeface="A new day begins" panose="02000503000000000000" charset="0"/>
                <a:sym typeface="A new day begins" panose="02000503000000000000" charset="0"/>
              </a:rPr>
              <a:t>家居生活 Lpp</a:t>
            </a:r>
            <a:endParaRPr lang="en-US" sz="1100"/>
          </a:p>
        </p:txBody>
      </p:sp>
      <p:sp>
        <p:nvSpPr>
          <p:cNvPr id="246" name="AutoShape 17"/>
          <p:cNvSpPr/>
          <p:nvPr/>
        </p:nvSpPr>
        <p:spPr>
          <a:xfrm>
            <a:off x="6502400" y="5270500"/>
            <a:ext cx="2298700" cy="952500"/>
          </a:xfrm>
          <a:prstGeom prst="rect">
            <a:avLst/>
          </a:prstGeom>
          <a:noFill/>
          <a:ln w="12700" cap="flat" cmpd="sng">
            <a:noFill/>
            <a:prstDash val="solid"/>
            <a:round/>
          </a:ln>
        </p:spPr>
        <p:txBody>
          <a:bodyPr vert="horz" wrap="square" lIns="0" tIns="0" rIns="0" bIns="0" rtlCol="0" anchor="ctr" anchorCtr="0"/>
          <a:lstStyle/>
          <a:p>
            <a:pPr indent="0" algn="l">
              <a:lnSpc>
                <a:spcPct val="117000"/>
              </a:lnSpc>
              <a:defRPr/>
            </a:pPr>
            <a:r>
              <a:rPr lang="en-US" sz="1200" b="0" i="0" u="none" strike="noStrike">
                <a:solidFill>
                  <a:srgbClr val="6B7280"/>
                </a:solidFill>
                <a:latin typeface="Saturday Sans Regular" panose="02010600010101010101" charset="-122"/>
                <a:ea typeface="Saturday Sans Regular" panose="02010600010101010101" charset="-122"/>
                <a:cs typeface="Saturday Sans Regular" panose="02010600010101010101" charset="-122"/>
                <a:sym typeface="Saturday Sans Regular" panose="02010600010101010101" charset="-122"/>
              </a:rPr>
              <a:t>为波兰LPP旗下电商平台长期拍摄各类产品，提供白底图和场景图。</a:t>
            </a:r>
            <a:endParaRPr lang="en-US" sz="1100"/>
          </a:p>
        </p:txBody>
      </p:sp>
      <p:sp>
        <p:nvSpPr>
          <p:cNvPr id="247" name="AutoShape 18"/>
          <p:cNvSpPr/>
          <p:nvPr/>
        </p:nvSpPr>
        <p:spPr>
          <a:xfrm>
            <a:off x="9080500" y="2794000"/>
            <a:ext cx="2603500" cy="3556000"/>
          </a:xfrm>
          <a:prstGeom prst="roundRect">
            <a:avLst>
              <a:gd name="adj" fmla="val 5853"/>
            </a:avLst>
          </a:prstGeom>
          <a:solidFill>
            <a:srgbClr val="FFFFFF">
              <a:alpha val="100000"/>
            </a:srgbClr>
          </a:solidFill>
          <a:ln w="25400" cap="flat" cmpd="sng">
            <a:noFill/>
            <a:prstDash val="solid"/>
            <a:round/>
          </a:ln>
          <a:effectLst>
            <a:outerShdw blurRad="444500" dist="190500" dir="2700000" algn="tl" rotWithShape="0">
              <a:srgbClr val="000000">
                <a:alpha val="25000"/>
              </a:srgbClr>
            </a:outerShdw>
          </a:effectLst>
        </p:spPr>
        <p:txBody>
          <a:bodyPr vert="horz" wrap="square" lIns="63500" tIns="63500" rIns="63500" bIns="63500" rtlCol="0" anchor="ctr"/>
          <a:lstStyle/>
          <a:p>
            <a:pPr algn="ctr">
              <a:defRPr/>
            </a:pPr>
          </a:p>
        </p:txBody>
      </p:sp>
      <p:pic>
        <p:nvPicPr>
          <p:cNvPr id="248" name="Picture 19"/>
          <p:cNvPicPr>
            <a:picLocks noChangeAspect="1"/>
          </p:cNvPicPr>
          <p:nvPr/>
        </p:nvPicPr>
        <p:blipFill>
          <a:blip r:embed="rId5"/>
          <a:srcRect l="7571" r="7571"/>
          <a:stretch>
            <a:fillRect/>
          </a:stretch>
        </p:blipFill>
        <p:spPr>
          <a:xfrm>
            <a:off x="9232900" y="2984500"/>
            <a:ext cx="2298700" cy="1524000"/>
          </a:xfrm>
          <a:prstGeom prst="roundRect">
            <a:avLst>
              <a:gd name="adj" fmla="val 6666"/>
            </a:avLst>
          </a:prstGeom>
          <a:noFill/>
          <a:ln w="25400" cap="flat" cmpd="sng">
            <a:noFill/>
            <a:prstDash val="solid"/>
            <a:round/>
          </a:ln>
        </p:spPr>
      </p:pic>
      <p:sp>
        <p:nvSpPr>
          <p:cNvPr id="249" name="AutoShape 20"/>
          <p:cNvSpPr/>
          <p:nvPr/>
        </p:nvSpPr>
        <p:spPr>
          <a:xfrm>
            <a:off x="9232900" y="4699000"/>
            <a:ext cx="2298700" cy="381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700" b="1" i="0" u="none" strike="noStrike">
                <a:solidFill>
                  <a:srgbClr val="1F2937"/>
                </a:solidFill>
                <a:latin typeface="A new day begins" panose="02000503000000000000" charset="0"/>
                <a:ea typeface="A new day begins" panose="02000503000000000000" charset="0"/>
                <a:cs typeface="A new day begins" panose="02000503000000000000" charset="0"/>
                <a:sym typeface="A new day begins" panose="02000503000000000000" charset="0"/>
              </a:rPr>
              <a:t>奢侈品牌 S.T. Dupont </a:t>
            </a:r>
            <a:endParaRPr lang="en-US" sz="1100"/>
          </a:p>
        </p:txBody>
      </p:sp>
      <p:sp>
        <p:nvSpPr>
          <p:cNvPr id="250" name="AutoShape 21"/>
          <p:cNvSpPr/>
          <p:nvPr/>
        </p:nvSpPr>
        <p:spPr>
          <a:xfrm>
            <a:off x="9232900" y="5270500"/>
            <a:ext cx="2298700" cy="952500"/>
          </a:xfrm>
          <a:prstGeom prst="rect">
            <a:avLst/>
          </a:prstGeom>
          <a:noFill/>
          <a:ln w="12700" cap="flat" cmpd="sng">
            <a:noFill/>
            <a:prstDash val="solid"/>
            <a:round/>
          </a:ln>
        </p:spPr>
        <p:txBody>
          <a:bodyPr vert="horz" wrap="square" lIns="0" tIns="0" rIns="0" bIns="0" rtlCol="0" anchor="ctr" anchorCtr="0"/>
          <a:lstStyle/>
          <a:p>
            <a:pPr indent="0" algn="l">
              <a:lnSpc>
                <a:spcPct val="117000"/>
              </a:lnSpc>
              <a:defRPr/>
            </a:pPr>
            <a:r>
              <a:rPr lang="en-US" sz="1200" b="0" i="0" u="none" strike="noStrike">
                <a:solidFill>
                  <a:srgbClr val="6B7280"/>
                </a:solidFill>
                <a:latin typeface="Saturday Sans Regular" panose="02010600010101010101" charset="-122"/>
                <a:ea typeface="Saturday Sans Regular" panose="02010600010101010101" charset="-122"/>
                <a:cs typeface="Saturday Sans Regular" panose="02010600010101010101" charset="-122"/>
                <a:sym typeface="Saturday Sans Regular" panose="02010600010101010101" charset="-122"/>
              </a:rPr>
              <a:t>为法国品牌都彭打造超现实平面视觉，体现品牌的独特魅力。</a:t>
            </a:r>
            <a:endParaRPr lang="en-US" sz="110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AutoShape 2"/>
          <p:cNvSpPr/>
          <p:nvPr/>
        </p:nvSpPr>
        <p:spPr>
          <a:xfrm>
            <a:off x="0" y="0"/>
            <a:ext cx="12192000" cy="6858000"/>
          </a:xfrm>
          <a:prstGeom prst="roundRect">
            <a:avLst>
              <a:gd name="adj" fmla="val 0"/>
            </a:avLst>
          </a:prstGeom>
          <a:solidFill>
            <a:srgbClr val="FFFFFF">
              <a:alpha val="75000"/>
            </a:srgbClr>
          </a:solidFill>
          <a:ln w="25400" cap="flat" cmpd="sng">
            <a:noFill/>
            <a:prstDash val="solid"/>
            <a:round/>
          </a:ln>
        </p:spPr>
        <p:txBody>
          <a:bodyPr vert="horz" wrap="square" lIns="63500" tIns="63500" rIns="63500" bIns="63500" rtlCol="0" anchor="ctr"/>
          <a:lstStyle/>
          <a:p>
            <a:pPr algn="ctr">
              <a:defRPr/>
            </a:pPr>
          </a:p>
        </p:txBody>
      </p:sp>
      <p:sp>
        <p:nvSpPr>
          <p:cNvPr id="3" name="AutoShape 3"/>
          <p:cNvSpPr/>
          <p:nvPr/>
        </p:nvSpPr>
        <p:spPr>
          <a:xfrm>
            <a:off x="762000" y="508000"/>
            <a:ext cx="10668000" cy="5715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3200" b="1" i="0" u="none" strike="noStrike">
                <a:solidFill>
                  <a:srgbClr val="1F2937"/>
                </a:solidFill>
                <a:latin typeface="Saturday Sans Regular" panose="02010600010101010101" charset="-122"/>
                <a:ea typeface="Saturday Sans Regular" panose="02010600010101010101" charset="-122"/>
                <a:cs typeface="Saturday Sans Regular" panose="02010600010101010101" charset="-122"/>
                <a:sym typeface="Saturday Sans Regular" panose="02010600010101010101" charset="-122"/>
              </a:rPr>
              <a:t>03 / 工作流程</a:t>
            </a:r>
            <a:endParaRPr lang="en-US" sz="1100"/>
          </a:p>
        </p:txBody>
      </p:sp>
      <p:sp>
        <p:nvSpPr>
          <p:cNvPr id="4" name="AutoShape 4"/>
          <p:cNvSpPr/>
          <p:nvPr/>
        </p:nvSpPr>
        <p:spPr>
          <a:xfrm>
            <a:off x="762000" y="1333500"/>
            <a:ext cx="10668000" cy="4445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800" b="1" i="0" u="none" strike="noStrike">
                <a:solidFill>
                  <a:srgbClr val="374151"/>
                </a:solidFill>
                <a:latin typeface="Saturday Sans Regular" panose="02010600010101010101" charset="-122"/>
                <a:ea typeface="Saturday Sans Regular" panose="02010600010101010101" charset="-122"/>
                <a:cs typeface="Saturday Sans Regular" panose="02010600010101010101" charset="-122"/>
                <a:sym typeface="Saturday Sans Regular" panose="02010600010101010101" charset="-122"/>
              </a:rPr>
              <a:t>PIM的力量：MuseDAM作为我们的中枢神经系统</a:t>
            </a:r>
            <a:endParaRPr lang="en-US" sz="1100"/>
          </a:p>
        </p:txBody>
      </p:sp>
      <p:sp>
        <p:nvSpPr>
          <p:cNvPr id="5" name="AutoShape 5"/>
          <p:cNvSpPr/>
          <p:nvPr/>
        </p:nvSpPr>
        <p:spPr>
          <a:xfrm>
            <a:off x="762000" y="2032000"/>
            <a:ext cx="5207000" cy="762000"/>
          </a:xfrm>
          <a:prstGeom prst="rect">
            <a:avLst/>
          </a:prstGeom>
          <a:noFill/>
          <a:ln w="12700" cap="flat" cmpd="sng">
            <a:noFill/>
            <a:prstDash val="solid"/>
            <a:round/>
          </a:ln>
        </p:spPr>
        <p:txBody>
          <a:bodyPr vert="horz" wrap="square" lIns="0" tIns="0" rIns="0" bIns="0" rtlCol="0" anchor="ctr" anchorCtr="0"/>
          <a:lstStyle/>
          <a:p>
            <a:pPr indent="0" algn="l">
              <a:lnSpc>
                <a:spcPct val="117000"/>
              </a:lnSpc>
              <a:defRPr/>
            </a:pPr>
            <a:r>
              <a:rPr lang="en-US" sz="1200" b="0" i="0" u="none" strike="noStrike">
                <a:solidFill>
                  <a:srgbClr val="4B5563"/>
                </a:solidFill>
                <a:latin typeface="Saturday Sans Regular" panose="02010600010101010101" charset="-122"/>
                <a:ea typeface="Saturday Sans Regular" panose="02010600010101010101" charset="-122"/>
                <a:cs typeface="Saturday Sans Regular" panose="02010600010101010101" charset="-122"/>
                <a:sym typeface="Saturday Sans Regular" panose="02010600010101010101" charset="-122"/>
              </a:rPr>
              <a:t>我们使用领先的DAM系统MuseDAM来简化运营，并通过在一个直观平台上集中所有资产和工作流来加强客户协作。</a:t>
            </a:r>
            <a:endParaRPr lang="en-US" sz="1100"/>
          </a:p>
        </p:txBody>
      </p:sp>
      <p:sp>
        <p:nvSpPr>
          <p:cNvPr id="6" name="AutoShape 6"/>
          <p:cNvSpPr/>
          <p:nvPr/>
        </p:nvSpPr>
        <p:spPr>
          <a:xfrm>
            <a:off x="762000" y="3048000"/>
            <a:ext cx="2476500" cy="1587500"/>
          </a:xfrm>
          <a:prstGeom prst="roundRect">
            <a:avLst>
              <a:gd name="adj" fmla="val 6400"/>
            </a:avLst>
          </a:prstGeom>
          <a:solidFill>
            <a:srgbClr val="FFFFFF">
              <a:alpha val="90000"/>
            </a:srgbClr>
          </a:solidFill>
          <a:ln w="12700" cap="flat" cmpd="sng">
            <a:solidFill>
              <a:srgbClr val="E5E7EB">
                <a:alpha val="100000"/>
              </a:srgbClr>
            </a:solidFill>
            <a:prstDash val="solid"/>
            <a:round/>
          </a:ln>
          <a:effectLst>
            <a:outerShdw blurRad="444500" dist="190500" dir="2700000" algn="tl" rotWithShape="0">
              <a:srgbClr val="000000">
                <a:alpha val="25000"/>
              </a:srgbClr>
            </a:outerShdw>
          </a:effectLst>
        </p:spPr>
        <p:txBody>
          <a:bodyPr vert="horz" wrap="square" lIns="63500" tIns="63500" rIns="63500" bIns="63500" rtlCol="0" anchor="ctr"/>
          <a:lstStyle/>
          <a:p>
            <a:pPr algn="ctr">
              <a:defRPr/>
            </a:pPr>
          </a:p>
        </p:txBody>
      </p:sp>
      <p:pic>
        <p:nvPicPr>
          <p:cNvPr id="7" name="Picture 7"/>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52500" y="3238500"/>
            <a:ext cx="304800" cy="304800"/>
          </a:xfrm>
          <a:prstGeom prst="rect">
            <a:avLst/>
          </a:prstGeom>
        </p:spPr>
      </p:pic>
      <p:sp>
        <p:nvSpPr>
          <p:cNvPr id="8" name="AutoShape 8"/>
          <p:cNvSpPr/>
          <p:nvPr/>
        </p:nvSpPr>
        <p:spPr>
          <a:xfrm>
            <a:off x="1397000" y="3200400"/>
            <a:ext cx="1651000" cy="1143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300" b="1" i="0" u="none" strike="noStrike">
                <a:solidFill>
                  <a:srgbClr val="1F2937"/>
                </a:solidFill>
                <a:latin typeface="Saturday Sans Regular" panose="02010600010101010101" charset="-122"/>
                <a:ea typeface="Saturday Sans Regular" panose="02010600010101010101" charset="-122"/>
                <a:cs typeface="Saturday Sans Regular" panose="02010600010101010101" charset="-122"/>
                <a:sym typeface="Saturday Sans Regular" panose="02010600010101010101" charset="-122"/>
              </a:rPr>
              <a:t>客户门户</a:t>
            </a:r>
            <a:endParaRPr lang="en-US" sz="1100"/>
          </a:p>
          <a:p>
            <a:pPr indent="0" algn="l">
              <a:lnSpc>
                <a:spcPct val="100000"/>
              </a:lnSpc>
              <a:spcBef>
                <a:spcPts val="400"/>
              </a:spcBef>
            </a:pPr>
            <a:r>
              <a:rPr lang="en-US" sz="1000" b="0" i="0" u="none" strike="noStrike">
                <a:solidFill>
                  <a:srgbClr val="6B7280"/>
                </a:solidFill>
                <a:latin typeface="Saturday Sans Regular" panose="02010600010101010101" charset="-122"/>
                <a:ea typeface="Saturday Sans Regular" panose="02010600010101010101" charset="-122"/>
                <a:cs typeface="Saturday Sans Regular" panose="02010600010101010101" charset="-122"/>
                <a:sym typeface="Saturday Sans Regular" panose="02010600010101010101" charset="-122"/>
              </a:rPr>
              <a:t>提交项目、提供简报并实时跟踪进度。</a:t>
            </a:r>
            <a:endParaRPr lang="en-US" sz="1000" b="0" i="0" u="none" strike="noStrike">
              <a:solidFill>
                <a:srgbClr val="6B7280"/>
              </a:solidFill>
              <a:latin typeface="Saturday Sans Regular" panose="02010600010101010101" charset="-122"/>
              <a:ea typeface="Saturday Sans Regular" panose="02010600010101010101" charset="-122"/>
              <a:cs typeface="Saturday Sans Regular" panose="02010600010101010101" charset="-122"/>
              <a:sym typeface="Saturday Sans Regular" panose="02010600010101010101" charset="-122"/>
            </a:endParaRPr>
          </a:p>
        </p:txBody>
      </p:sp>
      <p:sp>
        <p:nvSpPr>
          <p:cNvPr id="9" name="AutoShape 9"/>
          <p:cNvSpPr/>
          <p:nvPr/>
        </p:nvSpPr>
        <p:spPr>
          <a:xfrm>
            <a:off x="3492500" y="3048000"/>
            <a:ext cx="2476500" cy="1587500"/>
          </a:xfrm>
          <a:prstGeom prst="roundRect">
            <a:avLst>
              <a:gd name="adj" fmla="val 6400"/>
            </a:avLst>
          </a:prstGeom>
          <a:solidFill>
            <a:srgbClr val="FFFFFF">
              <a:alpha val="90000"/>
            </a:srgbClr>
          </a:solidFill>
          <a:ln w="12700" cap="flat" cmpd="sng">
            <a:solidFill>
              <a:srgbClr val="E5E7EB">
                <a:alpha val="100000"/>
              </a:srgbClr>
            </a:solidFill>
            <a:prstDash val="solid"/>
            <a:round/>
          </a:ln>
          <a:effectLst>
            <a:outerShdw blurRad="444500" dist="190500" dir="2700000" algn="tl" rotWithShape="0">
              <a:srgbClr val="000000">
                <a:alpha val="25000"/>
              </a:srgbClr>
            </a:outerShdw>
          </a:effectLst>
        </p:spPr>
        <p:txBody>
          <a:bodyPr vert="horz" wrap="square" lIns="63500" tIns="63500" rIns="63500" bIns="63500" rtlCol="0" anchor="ctr"/>
          <a:lstStyle/>
          <a:p>
            <a:pPr algn="ctr">
              <a:defRPr/>
            </a:pPr>
          </a:p>
        </p:txBody>
      </p:sp>
      <p:pic>
        <p:nvPicPr>
          <p:cNvPr id="10" name="Picture 10"/>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683000" y="3238500"/>
            <a:ext cx="304800" cy="304800"/>
          </a:xfrm>
          <a:prstGeom prst="rect">
            <a:avLst/>
          </a:prstGeom>
        </p:spPr>
      </p:pic>
      <p:sp>
        <p:nvSpPr>
          <p:cNvPr id="11" name="AutoShape 11"/>
          <p:cNvSpPr/>
          <p:nvPr/>
        </p:nvSpPr>
        <p:spPr>
          <a:xfrm>
            <a:off x="4127500" y="3200400"/>
            <a:ext cx="1651000" cy="1143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300" b="1" i="0" u="none" strike="noStrike">
                <a:solidFill>
                  <a:srgbClr val="1F2937"/>
                </a:solidFill>
                <a:latin typeface="Saturday Sans Regular" panose="02010600010101010101" charset="-122"/>
                <a:ea typeface="Saturday Sans Regular" panose="02010600010101010101" charset="-122"/>
                <a:cs typeface="Saturday Sans Regular" panose="02010600010101010101" charset="-122"/>
                <a:sym typeface="Saturday Sans Regular" panose="02010600010101010101" charset="-122"/>
              </a:rPr>
              <a:t>标准化流程</a:t>
            </a:r>
            <a:endParaRPr lang="en-US" sz="1100"/>
          </a:p>
          <a:p>
            <a:pPr indent="0" algn="l">
              <a:lnSpc>
                <a:spcPct val="100000"/>
              </a:lnSpc>
              <a:spcBef>
                <a:spcPts val="400"/>
              </a:spcBef>
            </a:pPr>
            <a:r>
              <a:rPr lang="en-US" sz="1000" b="0" i="0" u="none" strike="noStrike">
                <a:solidFill>
                  <a:srgbClr val="6B7280"/>
                </a:solidFill>
                <a:latin typeface="Saturday Sans Regular" panose="02010600010101010101" charset="-122"/>
                <a:ea typeface="Saturday Sans Regular" panose="02010600010101010101" charset="-122"/>
                <a:cs typeface="Saturday Sans Regular" panose="02010600010101010101" charset="-122"/>
                <a:sym typeface="Saturday Sans Regular" panose="02010600010101010101" charset="-122"/>
              </a:rPr>
              <a:t>团队标准化拍摄和后期，确保出图效果稳定高效。</a:t>
            </a:r>
            <a:endParaRPr lang="en-US" sz="1000" b="0" i="0" u="none" strike="noStrike">
              <a:solidFill>
                <a:srgbClr val="6B7280"/>
              </a:solidFill>
              <a:latin typeface="Saturday Sans Regular" panose="02010600010101010101" charset="-122"/>
              <a:ea typeface="Saturday Sans Regular" panose="02010600010101010101" charset="-122"/>
              <a:cs typeface="Saturday Sans Regular" panose="02010600010101010101" charset="-122"/>
              <a:sym typeface="Saturday Sans Regular" panose="02010600010101010101" charset="-122"/>
            </a:endParaRPr>
          </a:p>
        </p:txBody>
      </p:sp>
      <p:sp>
        <p:nvSpPr>
          <p:cNvPr id="12" name="AutoShape 12"/>
          <p:cNvSpPr/>
          <p:nvPr/>
        </p:nvSpPr>
        <p:spPr>
          <a:xfrm>
            <a:off x="762000" y="4826000"/>
            <a:ext cx="2476500" cy="1587500"/>
          </a:xfrm>
          <a:prstGeom prst="roundRect">
            <a:avLst>
              <a:gd name="adj" fmla="val 6400"/>
            </a:avLst>
          </a:prstGeom>
          <a:solidFill>
            <a:srgbClr val="FFFFFF">
              <a:alpha val="90000"/>
            </a:srgbClr>
          </a:solidFill>
          <a:ln w="12700" cap="flat" cmpd="sng">
            <a:solidFill>
              <a:srgbClr val="E5E7EB">
                <a:alpha val="100000"/>
              </a:srgbClr>
            </a:solidFill>
            <a:prstDash val="solid"/>
            <a:round/>
          </a:ln>
          <a:effectLst>
            <a:outerShdw blurRad="444500" dist="190500" dir="2700000" algn="tl" rotWithShape="0">
              <a:srgbClr val="000000">
                <a:alpha val="25000"/>
              </a:srgbClr>
            </a:outerShdw>
          </a:effectLst>
        </p:spPr>
        <p:txBody>
          <a:bodyPr vert="horz" wrap="square" lIns="63500" tIns="63500" rIns="63500" bIns="63500" rtlCol="0" anchor="ctr"/>
          <a:lstStyle/>
          <a:p>
            <a:pPr algn="ctr">
              <a:defRPr/>
            </a:pPr>
          </a:p>
        </p:txBody>
      </p:sp>
      <p:pic>
        <p:nvPicPr>
          <p:cNvPr id="13" name="Picture 13"/>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52500" y="5016500"/>
            <a:ext cx="304800" cy="304800"/>
          </a:xfrm>
          <a:prstGeom prst="rect">
            <a:avLst/>
          </a:prstGeom>
        </p:spPr>
      </p:pic>
      <p:sp>
        <p:nvSpPr>
          <p:cNvPr id="14" name="AutoShape 14"/>
          <p:cNvSpPr/>
          <p:nvPr/>
        </p:nvSpPr>
        <p:spPr>
          <a:xfrm>
            <a:off x="1397000" y="4978400"/>
            <a:ext cx="1651000" cy="1143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300" b="1" i="0" u="none" strike="noStrike">
                <a:solidFill>
                  <a:srgbClr val="1F2937"/>
                </a:solidFill>
                <a:latin typeface="Saturday Sans Regular" panose="02010600010101010101" charset="-122"/>
                <a:ea typeface="Saturday Sans Regular" panose="02010600010101010101" charset="-122"/>
                <a:cs typeface="Saturday Sans Regular" panose="02010600010101010101" charset="-122"/>
                <a:sym typeface="Saturday Sans Regular" panose="02010600010101010101" charset="-122"/>
              </a:rPr>
              <a:t>集中式资产库</a:t>
            </a:r>
            <a:endParaRPr lang="en-US" sz="1100"/>
          </a:p>
          <a:p>
            <a:pPr indent="0" algn="l">
              <a:lnSpc>
                <a:spcPct val="100000"/>
              </a:lnSpc>
              <a:spcBef>
                <a:spcPts val="400"/>
              </a:spcBef>
            </a:pPr>
            <a:r>
              <a:rPr lang="en-US" sz="1000" b="0" i="0" u="none" strike="noStrike">
                <a:solidFill>
                  <a:srgbClr val="6B7280"/>
                </a:solidFill>
                <a:latin typeface="Saturday Sans Regular" panose="02010600010101010101" charset="-122"/>
                <a:ea typeface="Saturday Sans Regular" panose="02010600010101010101" charset="-122"/>
                <a:cs typeface="Saturday Sans Regular" panose="02010600010101010101" charset="-122"/>
                <a:sym typeface="Saturday Sans Regular" panose="02010600010101010101" charset="-122"/>
              </a:rPr>
              <a:t>所有资产存储并标记，便于检索。</a:t>
            </a:r>
            <a:endParaRPr lang="en-US" sz="1000" b="0" i="0" u="none" strike="noStrike">
              <a:solidFill>
                <a:srgbClr val="6B7280"/>
              </a:solidFill>
              <a:latin typeface="Saturday Sans Regular" panose="02010600010101010101" charset="-122"/>
              <a:ea typeface="Saturday Sans Regular" panose="02010600010101010101" charset="-122"/>
              <a:cs typeface="Saturday Sans Regular" panose="02010600010101010101" charset="-122"/>
              <a:sym typeface="Saturday Sans Regular" panose="02010600010101010101" charset="-122"/>
            </a:endParaRPr>
          </a:p>
        </p:txBody>
      </p:sp>
      <p:sp>
        <p:nvSpPr>
          <p:cNvPr id="15" name="AutoShape 15"/>
          <p:cNvSpPr/>
          <p:nvPr/>
        </p:nvSpPr>
        <p:spPr>
          <a:xfrm>
            <a:off x="3492500" y="4826000"/>
            <a:ext cx="2476500" cy="1587500"/>
          </a:xfrm>
          <a:prstGeom prst="roundRect">
            <a:avLst>
              <a:gd name="adj" fmla="val 6400"/>
            </a:avLst>
          </a:prstGeom>
          <a:solidFill>
            <a:srgbClr val="FFFFFF">
              <a:alpha val="90000"/>
            </a:srgbClr>
          </a:solidFill>
          <a:ln w="12700" cap="flat" cmpd="sng">
            <a:solidFill>
              <a:srgbClr val="E5E7EB">
                <a:alpha val="100000"/>
              </a:srgbClr>
            </a:solidFill>
            <a:prstDash val="solid"/>
            <a:round/>
          </a:ln>
          <a:effectLst>
            <a:outerShdw blurRad="444500" dist="190500" dir="2700000" algn="tl" rotWithShape="0">
              <a:srgbClr val="000000">
                <a:alpha val="25000"/>
              </a:srgbClr>
            </a:outerShdw>
          </a:effectLst>
        </p:spPr>
        <p:txBody>
          <a:bodyPr vert="horz" wrap="square" lIns="63500" tIns="63500" rIns="63500" bIns="63500" rtlCol="0" anchor="ctr"/>
          <a:lstStyle/>
          <a:p>
            <a:pPr algn="ctr">
              <a:defRPr/>
            </a:pPr>
          </a:p>
        </p:txBody>
      </p:sp>
      <p:pic>
        <p:nvPicPr>
          <p:cNvPr id="16" name="Picture 16"/>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683000" y="5016500"/>
            <a:ext cx="304800" cy="304800"/>
          </a:xfrm>
          <a:prstGeom prst="rect">
            <a:avLst/>
          </a:prstGeom>
        </p:spPr>
      </p:pic>
      <p:sp>
        <p:nvSpPr>
          <p:cNvPr id="17" name="AutoShape 17"/>
          <p:cNvSpPr/>
          <p:nvPr/>
        </p:nvSpPr>
        <p:spPr>
          <a:xfrm>
            <a:off x="4127500" y="4978400"/>
            <a:ext cx="1651000" cy="1143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300" b="1" i="0" u="none" strike="noStrike">
                <a:solidFill>
                  <a:srgbClr val="1F2937"/>
                </a:solidFill>
                <a:latin typeface="Saturday Sans Regular" panose="02010600010101010101" charset="-122"/>
                <a:ea typeface="Saturday Sans Regular" panose="02010600010101010101" charset="-122"/>
                <a:cs typeface="Saturday Sans Regular" panose="02010600010101010101" charset="-122"/>
                <a:sym typeface="Saturday Sans Regular" panose="02010600010101010101" charset="-122"/>
              </a:rPr>
              <a:t>版本历史</a:t>
            </a:r>
            <a:endParaRPr lang="en-US" sz="1100"/>
          </a:p>
          <a:p>
            <a:pPr indent="0" algn="l">
              <a:lnSpc>
                <a:spcPct val="100000"/>
              </a:lnSpc>
              <a:spcBef>
                <a:spcPts val="400"/>
              </a:spcBef>
            </a:pPr>
            <a:r>
              <a:rPr lang="en-US" sz="1000" b="0" i="0" u="none" strike="noStrike">
                <a:solidFill>
                  <a:srgbClr val="6B7280"/>
                </a:solidFill>
                <a:latin typeface="Saturday Sans Regular" panose="02010600010101010101" charset="-122"/>
                <a:ea typeface="Saturday Sans Regular" panose="02010600010101010101" charset="-122"/>
                <a:cs typeface="Saturday Sans Regular" panose="02010600010101010101" charset="-122"/>
                <a:sym typeface="Saturday Sans Regular" panose="02010600010101010101" charset="-122"/>
              </a:rPr>
              <a:t>保留每次编辑的完整历史，实现透明化。</a:t>
            </a:r>
            <a:endParaRPr lang="en-US" sz="1000" b="0" i="0" u="none" strike="noStrike">
              <a:solidFill>
                <a:srgbClr val="6B7280"/>
              </a:solidFill>
              <a:latin typeface="Saturday Sans Regular" panose="02010600010101010101" charset="-122"/>
              <a:ea typeface="Saturday Sans Regular" panose="02010600010101010101" charset="-122"/>
              <a:cs typeface="Saturday Sans Regular" panose="02010600010101010101" charset="-122"/>
              <a:sym typeface="Saturday Sans Regular" panose="02010600010101010101" charset="-122"/>
            </a:endParaRPr>
          </a:p>
        </p:txBody>
      </p:sp>
      <p:pic>
        <p:nvPicPr>
          <p:cNvPr id="18" name="Picture 18"/>
          <p:cNvPicPr>
            <a:picLocks noChangeAspect="1"/>
          </p:cNvPicPr>
          <p:nvPr/>
        </p:nvPicPr>
        <p:blipFill>
          <a:blip r:embed="rId10"/>
          <a:srcRect r="22800"/>
          <a:stretch>
            <a:fillRect/>
          </a:stretch>
        </p:blipFill>
        <p:spPr>
          <a:xfrm>
            <a:off x="6350000" y="2540000"/>
            <a:ext cx="4826000" cy="3048000"/>
          </a:xfrm>
          <a:prstGeom prst="roundRect">
            <a:avLst>
              <a:gd name="adj" fmla="val 5000"/>
            </a:avLst>
          </a:prstGeom>
          <a:noFill/>
          <a:ln w="38100" cap="flat" cmpd="sng">
            <a:solidFill>
              <a:srgbClr val="FFFFFF">
                <a:alpha val="100000"/>
              </a:srgbClr>
            </a:solidFill>
            <a:prstDash val="solid"/>
            <a:round/>
          </a:ln>
          <a:effectLst>
            <a:outerShdw blurRad="444500" dist="190500" dir="2700000" algn="tl" rotWithShape="0">
              <a:srgbClr val="000000">
                <a:alpha val="25000"/>
              </a:srgbClr>
            </a:outerShdw>
          </a:effectLst>
        </p:spPr>
      </p:pic>
      <p:sp>
        <p:nvSpPr>
          <p:cNvPr id="19" name="AutoShape 19"/>
          <p:cNvSpPr/>
          <p:nvPr/>
        </p:nvSpPr>
        <p:spPr>
          <a:xfrm>
            <a:off x="6350000" y="5080000"/>
            <a:ext cx="4826000" cy="1143000"/>
          </a:xfrm>
          <a:prstGeom prst="roundRect">
            <a:avLst>
              <a:gd name="adj" fmla="val 8888"/>
            </a:avLst>
          </a:prstGeom>
          <a:solidFill>
            <a:srgbClr val="1F2937">
              <a:alpha val="100000"/>
            </a:srgbClr>
          </a:solidFill>
          <a:ln w="25400" cap="flat" cmpd="sng">
            <a:noFill/>
            <a:prstDash val="solid"/>
            <a:round/>
          </a:ln>
          <a:effectLst>
            <a:outerShdw blurRad="444500" dist="190500" dir="2700000" algn="tl" rotWithShape="0">
              <a:srgbClr val="000000">
                <a:alpha val="25000"/>
              </a:srgbClr>
            </a:outerShdw>
          </a:effectLst>
        </p:spPr>
        <p:txBody>
          <a:bodyPr vert="horz" wrap="square" lIns="63500" tIns="63500" rIns="63500" bIns="63500" rtlCol="0" anchor="ctr"/>
          <a:lstStyle/>
          <a:p>
            <a:pPr algn="ctr">
              <a:defRPr/>
            </a:pPr>
          </a:p>
        </p:txBody>
      </p:sp>
      <p:pic>
        <p:nvPicPr>
          <p:cNvPr id="20" name="Picture 20"/>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540500" y="5334000"/>
            <a:ext cx="406400" cy="406400"/>
          </a:xfrm>
          <a:prstGeom prst="rect">
            <a:avLst/>
          </a:prstGeom>
        </p:spPr>
      </p:pic>
      <p:sp>
        <p:nvSpPr>
          <p:cNvPr id="21" name="AutoShape 21"/>
          <p:cNvSpPr/>
          <p:nvPr/>
        </p:nvSpPr>
        <p:spPr>
          <a:xfrm>
            <a:off x="7175500" y="5270500"/>
            <a:ext cx="3810000" cy="762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400" b="1" i="0" u="none" strike="noStrike">
                <a:solidFill>
                  <a:srgbClr val="FFFFFF"/>
                </a:solidFill>
                <a:latin typeface="Saturday Sans Regular" panose="02010600010101010101" charset="-122"/>
                <a:ea typeface="Saturday Sans Regular" panose="02010600010101010101" charset="-122"/>
                <a:cs typeface="Saturday Sans Regular" panose="02010600010101010101" charset="-122"/>
                <a:sym typeface="Saturday Sans Regular" panose="02010600010101010101" charset="-122"/>
              </a:rPr>
              <a:t>直接反馈与审批</a:t>
            </a:r>
            <a:endParaRPr lang="en-US" sz="1100"/>
          </a:p>
          <a:p>
            <a:pPr indent="0" algn="l">
              <a:lnSpc>
                <a:spcPct val="125000"/>
              </a:lnSpc>
              <a:spcBef>
                <a:spcPts val="400"/>
              </a:spcBef>
            </a:pPr>
            <a:r>
              <a:rPr lang="en-US" sz="1100" b="0" i="0" u="none" strike="noStrike">
                <a:solidFill>
                  <a:srgbClr val="D1D5DB"/>
                </a:solidFill>
                <a:latin typeface="Saturday Sans Regular" panose="02010600010101010101" charset="-122"/>
                <a:ea typeface="Saturday Sans Regular" panose="02010600010101010101" charset="-122"/>
                <a:cs typeface="Saturday Sans Regular" panose="02010600010101010101" charset="-122"/>
                <a:sym typeface="Saturday Sans Regular" panose="02010600010101010101" charset="-122"/>
              </a:rPr>
              <a:t>客户直接在门户中提供像素级精确反馈。</a:t>
            </a:r>
            <a:endParaRPr lang="en-US" sz="1100" b="0" i="0" u="none" strike="noStrike">
              <a:solidFill>
                <a:srgbClr val="D1D5DB"/>
              </a:solidFill>
              <a:latin typeface="Saturday Sans Regular" panose="02010600010101010101" charset="-122"/>
              <a:ea typeface="Saturday Sans Regular" panose="02010600010101010101" charset="-122"/>
              <a:cs typeface="Saturday Sans Regular" panose="02010600010101010101" charset="-122"/>
              <a:sym typeface="Saturday Sans Regular" panose="02010600010101010101" charset="-122"/>
            </a:endParaRPr>
          </a:p>
        </p:txBody>
      </p:sp>
    </p:spTree>
  </p:cSld>
  <p:clrMapOvr>
    <a:masterClrMapping/>
  </p:clrMapOvr>
</p:sld>
</file>

<file path=ppt/tags/tag1.xml><?xml version="1.0" encoding="utf-8"?>
<p:tagLst xmlns:p="http://schemas.openxmlformats.org/presentationml/2006/main">
  <p:tag name="KSO_WM_DIAGRAM_VIRTUALLY_FRAME" val="{&quot;height&quot;:345,&quot;left&quot;:60,&quot;top&quot;:160,&quot;width&quot;:440}"/>
</p:tagLst>
</file>

<file path=ppt/tags/tag10.xml><?xml version="1.0" encoding="utf-8"?>
<p:tagLst xmlns:p="http://schemas.openxmlformats.org/presentationml/2006/main">
  <p:tag name="KSO_WM_DIAGRAM_VIRTUALLY_FRAME" val="{&quot;height&quot;:345,&quot;left&quot;:60,&quot;top&quot;:160,&quot;width&quot;:440}"/>
</p:tagLst>
</file>

<file path=ppt/tags/tag11.xml><?xml version="1.0" encoding="utf-8"?>
<p:tagLst xmlns:p="http://schemas.openxmlformats.org/presentationml/2006/main">
  <p:tag name="KSO_WM_DIAGRAM_VIRTUALLY_FRAME" val="{&quot;height&quot;:345,&quot;left&quot;:60,&quot;top&quot;:160,&quot;width&quot;:440}"/>
</p:tagLst>
</file>

<file path=ppt/tags/tag12.xml><?xml version="1.0" encoding="utf-8"?>
<p:tagLst xmlns:p="http://schemas.openxmlformats.org/presentationml/2006/main">
  <p:tag name="KSO_WM_DIAGRAM_VIRTUALLY_FRAME" val="{&quot;height&quot;:345,&quot;left&quot;:60,&quot;top&quot;:160,&quot;width&quot;:440}"/>
</p:tagLst>
</file>

<file path=ppt/tags/tag13.xml><?xml version="1.0" encoding="utf-8"?>
<p:tagLst xmlns:p="http://schemas.openxmlformats.org/presentationml/2006/main">
  <p:tag name="KSO_WM_DIAGRAM_VIRTUALLY_FRAME" val="{&quot;height&quot;:345,&quot;left&quot;:60,&quot;top&quot;:160,&quot;width&quot;:440}"/>
</p:tagLst>
</file>

<file path=ppt/tags/tag14.xml><?xml version="1.0" encoding="utf-8"?>
<p:tagLst xmlns:p="http://schemas.openxmlformats.org/presentationml/2006/main">
  <p:tag name="KSO_WM_DIAGRAM_VIRTUALLY_FRAME" val="{&quot;height&quot;:345,&quot;left&quot;:60,&quot;top&quot;:160,&quot;width&quot;:440}"/>
</p:tagLst>
</file>

<file path=ppt/tags/tag15.xml><?xml version="1.0" encoding="utf-8"?>
<p:tagLst xmlns:p="http://schemas.openxmlformats.org/presentationml/2006/main">
  <p:tag name="KSO_WM_DIAGRAM_VIRTUALLY_FRAME" val="{&quot;height&quot;:345,&quot;left&quot;:60,&quot;top&quot;:160,&quot;width&quot;:440}"/>
</p:tagLst>
</file>

<file path=ppt/tags/tag16.xml><?xml version="1.0" encoding="utf-8"?>
<p:tagLst xmlns:p="http://schemas.openxmlformats.org/presentationml/2006/main">
  <p:tag name="KSO_WM_DIAGRAM_VIRTUALLY_FRAME" val="{&quot;height&quot;:345,&quot;left&quot;:60,&quot;top&quot;:160,&quot;width&quot;:440}"/>
</p:tagLst>
</file>

<file path=ppt/tags/tag2.xml><?xml version="1.0" encoding="utf-8"?>
<p:tagLst xmlns:p="http://schemas.openxmlformats.org/presentationml/2006/main">
  <p:tag name="KSO_WM_DIAGRAM_VIRTUALLY_FRAME" val="{&quot;height&quot;:345,&quot;left&quot;:60,&quot;top&quot;:160,&quot;width&quot;:440}"/>
</p:tagLst>
</file>

<file path=ppt/tags/tag3.xml><?xml version="1.0" encoding="utf-8"?>
<p:tagLst xmlns:p="http://schemas.openxmlformats.org/presentationml/2006/main">
  <p:tag name="KSO_WM_DIAGRAM_VIRTUALLY_FRAME" val="{&quot;height&quot;:345,&quot;left&quot;:60,&quot;top&quot;:160,&quot;width&quot;:440}"/>
</p:tagLst>
</file>

<file path=ppt/tags/tag4.xml><?xml version="1.0" encoding="utf-8"?>
<p:tagLst xmlns:p="http://schemas.openxmlformats.org/presentationml/2006/main">
  <p:tag name="KSO_WM_DIAGRAM_VIRTUALLY_FRAME" val="{&quot;height&quot;:345,&quot;left&quot;:60,&quot;top&quot;:160,&quot;width&quot;:440}"/>
</p:tagLst>
</file>

<file path=ppt/tags/tag5.xml><?xml version="1.0" encoding="utf-8"?>
<p:tagLst xmlns:p="http://schemas.openxmlformats.org/presentationml/2006/main">
  <p:tag name="KSO_WM_DIAGRAM_VIRTUALLY_FRAME" val="{&quot;height&quot;:345,&quot;left&quot;:60,&quot;top&quot;:160,&quot;width&quot;:440}"/>
</p:tagLst>
</file>

<file path=ppt/tags/tag6.xml><?xml version="1.0" encoding="utf-8"?>
<p:tagLst xmlns:p="http://schemas.openxmlformats.org/presentationml/2006/main">
  <p:tag name="KSO_WM_DIAGRAM_VIRTUALLY_FRAME" val="{&quot;height&quot;:345,&quot;left&quot;:60,&quot;top&quot;:160,&quot;width&quot;:440}"/>
</p:tagLst>
</file>

<file path=ppt/tags/tag7.xml><?xml version="1.0" encoding="utf-8"?>
<p:tagLst xmlns:p="http://schemas.openxmlformats.org/presentationml/2006/main">
  <p:tag name="KSO_WM_DIAGRAM_VIRTUALLY_FRAME" val="{&quot;height&quot;:345,&quot;left&quot;:60,&quot;top&quot;:160,&quot;width&quot;:440}"/>
</p:tagLst>
</file>

<file path=ppt/tags/tag8.xml><?xml version="1.0" encoding="utf-8"?>
<p:tagLst xmlns:p="http://schemas.openxmlformats.org/presentationml/2006/main">
  <p:tag name="KSO_WM_DIAGRAM_VIRTUALLY_FRAME" val="{&quot;height&quot;:345,&quot;left&quot;:60,&quot;top&quot;:160,&quot;width&quot;:440}"/>
</p:tagLst>
</file>

<file path=ppt/tags/tag9.xml><?xml version="1.0" encoding="utf-8"?>
<p:tagLst xmlns:p="http://schemas.openxmlformats.org/presentationml/2006/main">
  <p:tag name="KSO_WM_DIAGRAM_VIRTUALLY_FRAME" val="{&quot;height&quot;:345,&quot;left&quot;:60,&quot;top&quot;:160,&quot;width&quot;:440}"/>
</p:tagLst>
</file>

<file path=ppt/theme/theme1.xml><?xml version="1.0" encoding="utf-8"?>
<a:theme xmlns:a="http://schemas.openxmlformats.org/drawingml/2006/main" name="Office 主题​​">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默认主题">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2400</Words>
  <Application>WPS 演示</Application>
  <PresentationFormat/>
  <Paragraphs>270</Paragraphs>
  <Slides>19</Slides>
  <Notes>0</Notes>
  <HiddenSlides>0</HiddenSlides>
  <MMClips>0</MMClips>
  <ScaleCrop>false</ScaleCrop>
  <HeadingPairs>
    <vt:vector size="6" baseType="variant">
      <vt:variant>
        <vt:lpstr>已用的字体</vt:lpstr>
      </vt:variant>
      <vt:variant>
        <vt:i4>14</vt:i4>
      </vt:variant>
      <vt:variant>
        <vt:lpstr>主题</vt:lpstr>
      </vt:variant>
      <vt:variant>
        <vt:i4>2</vt:i4>
      </vt:variant>
      <vt:variant>
        <vt:lpstr>幻灯片标题</vt:lpstr>
      </vt:variant>
      <vt:variant>
        <vt:i4>19</vt:i4>
      </vt:variant>
    </vt:vector>
  </HeadingPairs>
  <TitlesOfParts>
    <vt:vector size="35" baseType="lpstr">
      <vt:lpstr>Arial</vt:lpstr>
      <vt:lpstr>宋体</vt:lpstr>
      <vt:lpstr>Wingdings</vt:lpstr>
      <vt:lpstr>Arial</vt:lpstr>
      <vt:lpstr>Poppins</vt:lpstr>
      <vt:lpstr>朗太書体</vt:lpstr>
      <vt:lpstr>微软雅黑</vt:lpstr>
      <vt:lpstr>Noto Sans SC</vt:lpstr>
      <vt:lpstr>Arial Unicode MS</vt:lpstr>
      <vt:lpstr>Noto Sans SC</vt:lpstr>
      <vt:lpstr>Poppins</vt:lpstr>
      <vt:lpstr>A new day begins</vt:lpstr>
      <vt:lpstr>Saturday Sans Regular</vt:lpstr>
      <vt:lpstr>黑体</vt:lpstr>
      <vt:lpstr>Office 主题​​</vt:lpstr>
      <vt:lpstr>默认主题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张靖（摄影督查）</cp:lastModifiedBy>
  <cp:revision>2</cp:revision>
  <dcterms:created xsi:type="dcterms:W3CDTF">2026-05-18T05:54:00Z</dcterms:created>
  <dcterms:modified xsi:type="dcterms:W3CDTF">2026-05-18T06:20:01Z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78CCDE88ABA5448DA66AF7FD9268EC3A_12</vt:lpwstr>
  </property>
  <property fmtid="{D5CDD505-2E9C-101B-9397-08002B2CF9AE}" pid="3" name="KSOProductBuildVer">
    <vt:lpwstr>2052-12.1.0.26375</vt:lpwstr>
  </property>
</Properties>
</file>