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media/image10.svg" ContentType="image/svg+xml"/>
  <Override PartName="/ppt/media/image100.svg" ContentType="image/svg+xml"/>
  <Override PartName="/ppt/media/image102.svg" ContentType="image/svg+xml"/>
  <Override PartName="/ppt/media/image104.svg" ContentType="image/svg+xml"/>
  <Override PartName="/ppt/media/image106.svg" ContentType="image/svg+xml"/>
  <Override PartName="/ppt/media/image108.svg" ContentType="image/svg+xml"/>
  <Override PartName="/ppt/media/image110.svg" ContentType="image/svg+xml"/>
  <Override PartName="/ppt/media/image12.svg" ContentType="image/svg+xml"/>
  <Override PartName="/ppt/media/image14.svg" ContentType="image/svg+xml"/>
  <Override PartName="/ppt/media/image16.svg" ContentType="image/svg+xml"/>
  <Override PartName="/ppt/media/image18.svg" ContentType="image/svg+xml"/>
  <Override PartName="/ppt/media/image2.svg" ContentType="image/svg+xml"/>
  <Override PartName="/ppt/media/image20.svg" ContentType="image/svg+xml"/>
  <Override PartName="/ppt/media/image22.svg" ContentType="image/svg+xml"/>
  <Override PartName="/ppt/media/image24.svg" ContentType="image/svg+xml"/>
  <Override PartName="/ppt/media/image26.svg" ContentType="image/svg+xml"/>
  <Override PartName="/ppt/media/image28.svg" ContentType="image/svg+xml"/>
  <Override PartName="/ppt/media/image30.svg" ContentType="image/svg+xml"/>
  <Override PartName="/ppt/media/image32.svg" ContentType="image/svg+xml"/>
  <Override PartName="/ppt/media/image34.svg" ContentType="image/svg+xml"/>
  <Override PartName="/ppt/media/image36.svg" ContentType="image/svg+xml"/>
  <Override PartName="/ppt/media/image38.svg" ContentType="image/svg+xml"/>
  <Override PartName="/ppt/media/image4.svg" ContentType="image/svg+xml"/>
  <Override PartName="/ppt/media/image40.svg" ContentType="image/svg+xml"/>
  <Override PartName="/ppt/media/image42.svg" ContentType="image/svg+xml"/>
  <Override PartName="/ppt/media/image44.svg" ContentType="image/svg+xml"/>
  <Override PartName="/ppt/media/image46.svg" ContentType="image/svg+xml"/>
  <Override PartName="/ppt/media/image48.svg" ContentType="image/svg+xml"/>
  <Override PartName="/ppt/media/image50.svg" ContentType="image/svg+xml"/>
  <Override PartName="/ppt/media/image52.svg" ContentType="image/svg+xml"/>
  <Override PartName="/ppt/media/image54.svg" ContentType="image/svg+xml"/>
  <Override PartName="/ppt/media/image56.svg" ContentType="image/svg+xml"/>
  <Override PartName="/ppt/media/image58.svg" ContentType="image/svg+xml"/>
  <Override PartName="/ppt/media/image6.svg" ContentType="image/svg+xml"/>
  <Override PartName="/ppt/media/image60.svg" ContentType="image/svg+xml"/>
  <Override PartName="/ppt/media/image62.svg" ContentType="image/svg+xml"/>
  <Override PartName="/ppt/media/image64.svg" ContentType="image/svg+xml"/>
  <Override PartName="/ppt/media/image66.svg" ContentType="image/svg+xml"/>
  <Override PartName="/ppt/media/image68.svg" ContentType="image/svg+xml"/>
  <Override PartName="/ppt/media/image70.svg" ContentType="image/svg+xml"/>
  <Override PartName="/ppt/media/image72.svg" ContentType="image/svg+xml"/>
  <Override PartName="/ppt/media/image74.svg" ContentType="image/svg+xml"/>
  <Override PartName="/ppt/media/image76.svg" ContentType="image/svg+xml"/>
  <Override PartName="/ppt/media/image78.svg" ContentType="image/svg+xml"/>
  <Override PartName="/ppt/media/image8.svg" ContentType="image/svg+xml"/>
  <Override PartName="/ppt/media/image80.svg" ContentType="image/svg+xml"/>
  <Override PartName="/ppt/media/image82.svg" ContentType="image/svg+xml"/>
  <Override PartName="/ppt/media/image84.svg" ContentType="image/svg+xml"/>
  <Override PartName="/ppt/media/image86.svg" ContentType="image/svg+xml"/>
  <Override PartName="/ppt/media/image88.svg" ContentType="image/svg+xml"/>
  <Override PartName="/ppt/media/image90.svg" ContentType="image/svg+xml"/>
  <Override PartName="/ppt/media/image92.svg" ContentType="image/svg+xml"/>
  <Override PartName="/ppt/media/image94.svg" ContentType="image/svg+xml"/>
  <Override PartName="/ppt/media/image96.svg" ContentType="image/svg+xml"/>
  <Override PartName="/ppt/media/image98.svg" ContentType="image/svg+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theme/theme3.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3" Type="http://schemas.openxmlformats.org/package/2006/relationships/metadata/core-properties" Target="docProps/core.xml"/><Relationship Id="rId2" Type="http://schemas.openxmlformats.org/officeDocument/2006/relationships/extended-properties" Target="docProps/app.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trictFirstAndLastChars="0" autoCompressPictures="0">
  <p:sldMasterIdLst>
    <p:sldMasterId id="2147483648" r:id="rId1"/>
    <p:sldMasterId id="2147483660" r:id="rId3"/>
  </p:sldMasterIdLst>
  <p:notesMasterIdLst>
    <p:notesMasterId r:id="rId5"/>
  </p:notesMasterIdLst>
  <p:sldIdLst>
    <p:sldId id="256" r:id="rId4"/>
    <p:sldId id="257" r:id="rId6"/>
    <p:sldId id="258" r:id="rId7"/>
    <p:sldId id="259" r:id="rId8"/>
    <p:sldId id="260" r:id="rId9"/>
    <p:sldId id="261" r:id="rId10"/>
    <p:sldId id="262" r:id="rId11"/>
    <p:sldId id="263" r:id="rId12"/>
    <p:sldId id="264" r:id="rId13"/>
    <p:sldId id="265" r:id="rId14"/>
    <p:sldId id="266" r:id="rId15"/>
    <p:sldId id="267" r:id="rId16"/>
  </p:sldIdLst>
  <p:sldSz cx="12192000" cy="6858000"/>
  <p:notesSz cx="6858000" cy="9144000"/>
  <p:custDataLst>
    <p:tags r:id="rId20"/>
  </p:custDataLst>
  <p:defaultTextStyle>
    <a:defPPr marR="0" lvl="0" algn="l" rtl="0">
      <a:lnSpc>
        <a:spcPct val="100000"/>
      </a:lnSpc>
      <a:spcBef>
        <a:spcPts val="0"/>
      </a:spcBef>
      <a:spcAft>
        <a:spcPts val="0"/>
      </a:spcAft>
    </a:defPPr>
    <a:lvl1pPr marL="0"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L="457200"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L="914400"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L="1371600"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L="1828800"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L="2286000"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L="2743200"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L="3200400"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L="3657600"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defaultTextStyle>
  <p:extLst>
    <p:ext uri="{EFAFB233-063F-42B5-8137-9DF3F51BA10A}">
      <p15:sldGuideLst xmlns:p15="http://schemas.microsoft.com/office/powerpoint/2012/main">
        <p15:guide id="1" orient="horz" pos="1620" userDrawn="1">
          <p15:clr>
            <a:srgbClr val="747775"/>
          </p15:clr>
        </p15:guide>
        <p15:guide id="2" pos="2880" userDrawn="1">
          <p15:clr>
            <a:srgbClr val="747775"/>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p:normalViewPr>
    <p:restoredLeft sz="15620"/>
    <p:restoredTop sz="94660"/>
  </p:normalViewPr>
  <p:slideViewPr>
    <p:cSldViewPr snapToGrid="0" showGuides="1">
      <p:cViewPr varScale="1">
        <p:scale>
          <a:sx n="100" d="100"/>
          <a:sy n="100" d="100"/>
        </p:scale>
        <p:origin x="0" y="0"/>
      </p:cViewPr>
      <p:guideLst>
        <p:guide orient="horz" pos="1620"/>
        <p:guide pos="2880"/>
      </p:guideLst>
    </p:cSldViewPr>
  </p:slide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5.xml"/><Relationship Id="rId8" Type="http://schemas.openxmlformats.org/officeDocument/2006/relationships/slide" Target="slides/slide4.xml"/><Relationship Id="rId7" Type="http://schemas.openxmlformats.org/officeDocument/2006/relationships/slide" Target="slides/slide3.xml"/><Relationship Id="rId6" Type="http://schemas.openxmlformats.org/officeDocument/2006/relationships/slide" Target="slides/slide2.xml"/><Relationship Id="rId5" Type="http://schemas.openxmlformats.org/officeDocument/2006/relationships/notesMaster" Target="notesMasters/notesMaster1.xml"/><Relationship Id="rId4" Type="http://schemas.openxmlformats.org/officeDocument/2006/relationships/slide" Target="slides/slide1.xml"/><Relationship Id="rId3" Type="http://schemas.openxmlformats.org/officeDocument/2006/relationships/slideMaster" Target="slideMasters/slideMaster2.xml"/><Relationship Id="rId20" Type="http://schemas.openxmlformats.org/officeDocument/2006/relationships/tags" Target="tags/tag1.xml"/><Relationship Id="rId2" Type="http://schemas.openxmlformats.org/officeDocument/2006/relationships/theme" Target="theme/theme1.xml"/><Relationship Id="rId19" Type="http://schemas.openxmlformats.org/officeDocument/2006/relationships/tableStyles" Target="tableStyles.xml"/><Relationship Id="rId18" Type="http://schemas.openxmlformats.org/officeDocument/2006/relationships/viewProps" Target="viewProps.xml"/><Relationship Id="rId17" Type="http://schemas.openxmlformats.org/officeDocument/2006/relationships/presProps" Target="presProps.xml"/><Relationship Id="rId16" Type="http://schemas.openxmlformats.org/officeDocument/2006/relationships/slide" Target="slides/slide12.xml"/><Relationship Id="rId15" Type="http://schemas.openxmlformats.org/officeDocument/2006/relationships/slide" Target="slides/slide11.xml"/><Relationship Id="rId14" Type="http://schemas.openxmlformats.org/officeDocument/2006/relationships/slide" Target="slides/slide10.xml"/><Relationship Id="rId13" Type="http://schemas.openxmlformats.org/officeDocument/2006/relationships/slide" Target="slides/slide9.xml"/><Relationship Id="rId12" Type="http://schemas.openxmlformats.org/officeDocument/2006/relationships/slide" Target="slides/slide8.xml"/><Relationship Id="rId11" Type="http://schemas.openxmlformats.org/officeDocument/2006/relationships/slide" Target="slides/slide7.xml"/><Relationship Id="rId10" Type="http://schemas.openxmlformats.org/officeDocument/2006/relationships/slide" Target="slides/slide6.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smtClean="0"/>
              <a:t>Click to edit Master text styles</a:t>
            </a:r>
            <a:endParaRPr lang="en-US" smtClean="0"/>
          </a:p>
          <a:p>
            <a:pPr lvl="1"/>
            <a:r>
              <a:rPr lang="en-US" smtClean="0"/>
              <a:t>Second level</a:t>
            </a:r>
            <a:endParaRPr lang="en-US" smtClean="0"/>
          </a:p>
          <a:p>
            <a:pPr lvl="2"/>
            <a:r>
              <a:rPr lang="en-US" smtClean="0"/>
              <a:t>Third level</a:t>
            </a:r>
            <a:endParaRPr lang="en-US" smtClean="0"/>
          </a:p>
          <a:p>
            <a:pPr lvl="3"/>
            <a:r>
              <a:rPr lang="en-US" smtClean="0"/>
              <a:t>Fourth level</a:t>
            </a:r>
            <a:endParaRPr lang="en-US" smtClean="0"/>
          </a:p>
          <a:p>
            <a:pPr lvl="4"/>
            <a:r>
              <a:rPr lang="en-US" smtClean="0"/>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fld>
            <a:endParaRPr lang="cs-CZ"/>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algn="l"/>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各位好，这是我们今天的演示目录。</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首先，我们将从“产品概述”开始，为您介绍产品的核心定位和设计初衷。</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接着，进入“系统组成”部分，详细拆解硬件与软件的架构。</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第三部分是“技术参数”，为您提供具体的性能指标参考。</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最后，我们将重点介绍“功能特点与应用”，展示产品在实际场景中的价值。</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各位领导好，这一页我们来概览一下这款无线数字听音设备。</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首先，这是一款专为外线侦察设计的专用设备，它的核心价值在于实现了远程、隐蔽的音频获取，这也是目前情报收集领域最主流的方式。</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在设计理念上，我们坚持场景化定制。因为侦察环境千变万化，有的需要极隐蔽，有的需要长续航，有的需要远距离传输。我们的产品就是为了满足这些多样化的实战需求而生。</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看右边，整个系统由两大部分组成：前端的采集模块和后端的接收终端。采集端做到了微型化和高灵敏度，接收端则保证了信号的稳定和解码的实时性。</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最后，它具备四大核心优势：一是音质清晰，有智能降噪；二是体积小巧，非常便于隐蔽和携带；三是传输距离远，在开阔地带能达到数公里；四是续航能力强，能满足长时间的蹲守任务。</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这一页我们来详细拆解系统的组成部分。整个系统由两大部分构成：左侧的无线音频采集模块和右侧的无线音频接收机。</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首先看采集端，它的核心优势在于“隐蔽”与“可靠”。我们采用了高集成度的工业级芯片，配合高灵敏度的麦克风阵列，确保在各种复杂环境下都能清晰拾音。它的体积非常小巧，便于隐蔽部署，并且支持智能信道调整，能有效避开环境干扰。同时，在成本控制上做了优化，支持一次性使用，非常适合特定的任务场景。</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再看接收端，它是系统的“大脑”。搭载了CE认证的通信芯片，保证了信号接收的稳定性和合规性。最关键的是引入了AI智能降噪技术，能够自动滤除背景噪音，精准突出人声，这对于后期的音频分析至关重要。此外，它具备极简的操作界面，单人即可快速上手，支持Type-C多功能接口，并且内置了录音功能，最大支持32G的存储扩展，确保不会遗漏任何关键信息。</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这两部分通过加密的无线链路连接，形成了一个完整的、高效的音频采集与接收系统。</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这一页展示了我们高性能的无线音频采集模块。</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左侧是模块的概念示意，它集成度极高，专为空间受限的应用场景设计。</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右侧我们从四个维度详细拆解了它的优势：</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首先是射频性能，支持400到520兆赫兹的UHF频段，这是一个非常适合长距离传输且抗干扰能力强的频段，发射功率达到19dBm，配合弹簧天线，传输距离有保障。</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在音频方面，我们采用了48kHz的采样率和16位的采样深度，确保了CD级别的音质，支持标准的音频编码格式，配备高灵敏度的电容麦克风。</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物理特性上，它的尺寸非常小巧，只有20乘7乘3毫米，功耗极低，仅需3.7伏供电，非常适合电池供电的便携设备。</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最后，它的应用场景非常广泛，无论是消费级的无线麦克风，还是工业级的安防监控、设备监测，都能完美适配。</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这一页我们来详细了解这款无线音频接收机的核心参数。</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首先是它的接收性能，支持400到470兆赫兹的频段，这是一个非常稳定且抗干扰能力强的频段。它拥有16个通道，包括8个模拟和8个数字通道，能满足复杂场景的需求。在空旷环境下，接收距离可达500米，并且拥有-117dBm的高灵敏度，确保信号的稳定接收。</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在音频品质方面，它支持48kHz的采样率和16位的采样精度，保证了高保真的音质。同时，它还内置了AI智能降噪算法，能够有效抑制背景噪音，突出人声，这对于户外直播或嘈杂环境下的录音非常重要。</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最后是它的功能特性，内置了32GB的存储空间，可以直接进行录音，非常方便。配备了2000mAh的电池，能持续工作至少4小时，满足一场演出或直播的需求。采用Type-C充电接口，兼容性强。而且它的体积非常小巧，只有105x55x20mm，便于携带和安装。</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这一页我们来详细对比一下无线音频采集模块与接收机的核心技术参数。</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首先，在频段方面，两者都覆盖了400MHz的频段，这保证了信号的稳定传输。采集模块作为发射端，提供了80mW的发射功率，而接收机的灵敏度高达-117dBm，这是实现远距离稳定传输的关键。</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在音频质量上，两者均支持16位、48kHz的专业级采样规格，确保了声音的高保真还原。</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特别值得一提的是，接收机内置了32GB的存储空间，支持实时录音备份，这对于重要场合的录音安全非常有保障。供电方面，接收机内置了2000mAh的锂电池，支持快充，续航能力强劲。</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最后，从尺寸上看，采集模块非常小巧，仅为20毫米长，适合隐蔽安装；而接收机则设计为手持便携，方便现场操作。</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各位好，这一页我们来详细了解一下这款设备的六大核心功能特点。</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首先是高灵敏拾音，它配备了全向电容麦克风，能实现360度无死角的清晰拾音。配合AI智能降噪技术，能有效过滤背景杂音，让声音更纯粹。</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在体积方面，它做到了极致微型，核心模块仅有20乘7乘3毫米，非常便于隐藏。传输距离也非常出色，在空旷环境下可达500米，并且信号稳定。</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存储方面，内置了32GB的大容量空间，支持离线独立录音。最后，它采用了Type-C全能接口，不仅充电快，还能实现调频、数据读取等多种功能，非常便捷。</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这一页我们重点来看一下产品的核心优势，主要体现在三个维度：</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首先是技术层面，我们采用了CE认证的工业级通信芯片，确保了信号的稳定可靠。配合先进的AI降噪算法，能够在复杂的环境中清晰捕捉目标语音。同时，宽频可调信道设计让设备能适应各种电磁环境，而高集成度的架构则实现了设备的小型化。</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在设计方面，我们做到了极致的隐蔽性，采集模块体积超小，非常容易伪装。接收机则强调便携性和操作的简便性。Type-C接口的多功能集成减少了设备的复杂性，同时支持可抛弃式设计，非常适合一次性或高风险的特殊场景。</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最后是应用层面，这款产品覆盖了几乎所有的侦察场景，无论是室内还是户外。它的部署速度极快，即开即用，大大节省了任务准备时间。在成本控制上也做到了极致，性价比极高，且维护简单，无需专业技术人员即可操作。</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这三大优势共同构成了我们产品的核心竞争力。</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这一页我们来看看这套系统的典型应用场景。</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首先是公安侦察，这是系统的核心应用领域，主要用于外线侦察和情报获取，帮助警方挖掘关键线索。</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其次是应急处置，在突发事件现场，系统能提供实时的音频监听，让指挥中心快速掌握现场态势。</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在反恐维稳方面，系统可以对重点区域进行全天候布控，提前发现潜在威胁。</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对于刑侦办案，系统能有效采集和固定音频证据，为案件侦破提供有力支持。</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在安全保卫方面，无论是重大会议还是体育赛事，系统都能提供全方位的音频监测，保障活动安全。</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最后是特种作业，在一些复杂或危险的作业环境中，系统可以进行远程音频监测，保障作业人员的安全。</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这六大场景充分体现了系统的广泛适用性和强大的实战能力。</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这一页我们重点强调设备的安全使用规范，这不仅关系到设备的使用寿命，更关系到大家的人身安全。</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左侧是关于电池安全的警示，这是最核心的部分。请大家务必记住，电池严禁拆解和改装，这是非常危险的行为。同时，要避免电池受到物理损伤，如跌落或挤压。如果电池进水或出现鼓包、漏液等异常，必须立即停止使用。</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右侧是设备的使用环境要求。我们要避免在恶劣天气下使用，防止雷击。同时，设备要远离强磁场和强电场，比如微波炉和冰箱旁边。在温度方面，0到45摄氏度是最佳的使用区间。最后，一定要远离火源和热源，防止发生意外。</a:t>
            </a:r>
            <a:endParaRPr lang="en-US" sz="1400" b="0" i="0" u="none" strike="noStrike">
              <a:solidFill>
                <a:srgbClr val="000000"/>
              </a:solidFill>
            </a:endParaRPr>
          </a:p>
          <a:p>
            <a:pPr marL="0" indent="0" algn="l">
              <a:lnSpc>
                <a:spcPct val="100000"/>
              </a:lnSpc>
            </a:pPr>
            <a:r>
              <a:rPr lang="en-US" sz="1400" b="0" i="0" u="none" strike="noStrike">
                <a:solidFill>
                  <a:srgbClr val="000000"/>
                </a:solidFill>
              </a:rPr>
              <a:t>希望大家严格遵守这些安全规范，安全第一。</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smtClean="0"/>
              <a:t>1.7.2013</a:t>
            </a:r>
            <a:endParaRPr lang="cs-CZ" smtClean="0"/>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nchor="ctr"/>
          <a:lstStyle>
            <a:lvl1pPr algn="l">
              <a:defRPr sz="1400" b="0" i="0" u="none" strike="noStrike"/>
            </a:lvl1pPr>
          </a:lstStyle>
          <a:p>
            <a:pPr marL="0" indent="0" algn="l">
              <a:lnSpc>
                <a:spcPct val="100000"/>
              </a:lnSpc>
            </a:pPr>
            <a:r>
              <a:rPr lang="en-US" sz="1400" b="0" i="0" u="none" strike="noStrike">
                <a:solidFill>
                  <a:srgbClr val="000000"/>
                </a:solidFill>
              </a:rPr>
              <a:t>感谢大家的聆听。我们是上海弘謇通信科技有限公司，致力于为您提供专业的无线通信解决方案。如果您有任何需求或疑问，欢迎随时通过屏幕下方的电话、邮箱或访问我们的官方网站与我们联系。期待与您的合作！</a:t>
            </a:r>
            <a:endParaRPr lang="en-US" sz="1400" b="0" i="0" u="none" strike="noStrike">
              <a:solidFill>
                <a:srgbClr val="000000"/>
              </a:solidFill>
            </a:endParaRP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smtClean="0"/>
              <a:t>‹#›</a:t>
            </a:r>
            <a:endParaRPr lang="cs-CZ" smtClean="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matchingName="标题幻灯片">
  <p:cSld name="TITLE">
    <p:spTree>
      <p:nvGrpSpPr>
        <p:cNvPr id="11" name="Shape 11"/>
        <p:cNvGrpSpPr/>
        <p:nvPr/>
      </p:nvGrpSpPr>
      <p:grpSpPr>
        <a:xfrm>
          <a:off x="0" y="0"/>
          <a:ext cx="0" cy="0"/>
          <a:chOff x="0" y="0"/>
          <a:chExt cx="0" cy="0"/>
        </a:xfrm>
      </p:grpSpPr>
      <p:sp>
        <p:nvSpPr>
          <p:cNvPr id="12" name="Shape 30"/>
          <p:cNvSpPr txBox="1"/>
          <p:nvPr>
            <p:ph type="ctrTitle"/>
          </p:nvPr>
        </p:nvSpPr>
        <p:spPr>
          <a:xfrm>
            <a:off x="1143000" y="841772"/>
            <a:ext cx="6858000" cy="1790700"/>
          </a:xfrm>
          <a:prstGeom prst="rect">
            <a:avLst/>
          </a:prstGeom>
          <a:noFill/>
          <a:ln>
            <a:noFill/>
          </a:ln>
        </p:spPr>
        <p:txBody>
          <a:bodyPr spcFirstLastPara="1" wrap="square" lIns="68575" tIns="34275" rIns="68575" bIns="34275" anchor="b" anchorCtr="0">
            <a:normAutofit/>
          </a:bodyPr>
          <a:lstStyle>
            <a:lvl1pPr lvl="0" algn="ctr">
              <a:lnSpc>
                <a:spcPct val="90000"/>
              </a:lnSpc>
              <a:spcBef>
                <a:spcPts val="0"/>
              </a:spcBef>
              <a:spcAft>
                <a:spcPts val="0"/>
              </a:spcAft>
              <a:buClr>
                <a:schemeClr val="dk1"/>
              </a:buClr>
              <a:buSzPts val="4500"/>
              <a:buFont typeface="Arial" panose="020B0604020202020204"/>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3" name="Shape 31"/>
          <p:cNvSpPr txBox="1"/>
          <p:nvPr>
            <p:ph type="subTitle" idx="1"/>
          </p:nvPr>
        </p:nvSpPr>
        <p:spPr>
          <a:xfrm>
            <a:off x="1143000" y="2701528"/>
            <a:ext cx="6858000" cy="1241821"/>
          </a:xfrm>
          <a:prstGeom prst="rect">
            <a:avLst/>
          </a:prstGeom>
          <a:noFill/>
          <a:ln>
            <a:noFill/>
          </a:ln>
        </p:spPr>
        <p:txBody>
          <a:bodyPr spcFirstLastPara="1" wrap="square" lIns="68575" tIns="34275" rIns="68575" bIns="34275" anchor="t" anchorCtr="0">
            <a:normAutofit/>
          </a:bodyPr>
          <a:lstStyle>
            <a:lvl1pPr lvl="0" algn="ctr">
              <a:lnSpc>
                <a:spcPct val="90000"/>
              </a:lnSpc>
              <a:spcBef>
                <a:spcPts val="800"/>
              </a:spcBef>
              <a:spcAft>
                <a:spcPts val="0"/>
              </a:spcAft>
              <a:buClr>
                <a:schemeClr val="dk1"/>
              </a:buClr>
              <a:buSzPts val="1800"/>
              <a:buNone/>
              <a:defRPr sz="1800"/>
            </a:lvl1pPr>
            <a:lvl2pPr lvl="1" algn="ctr">
              <a:lnSpc>
                <a:spcPct val="90000"/>
              </a:lnSpc>
              <a:spcBef>
                <a:spcPts val="400"/>
              </a:spcBef>
              <a:spcAft>
                <a:spcPts val="0"/>
              </a:spcAft>
              <a:buClr>
                <a:schemeClr val="dk1"/>
              </a:buClr>
              <a:buSzPts val="1500"/>
              <a:buNone/>
              <a:defRPr sz="1500"/>
            </a:lvl2pPr>
            <a:lvl3pPr lvl="2" algn="ctr">
              <a:lnSpc>
                <a:spcPct val="90000"/>
              </a:lnSpc>
              <a:spcBef>
                <a:spcPts val="400"/>
              </a:spcBef>
              <a:spcAft>
                <a:spcPts val="0"/>
              </a:spcAft>
              <a:buClr>
                <a:schemeClr val="dk1"/>
              </a:buClr>
              <a:buSzPts val="1400"/>
              <a:buNone/>
              <a:defRPr sz="1400"/>
            </a:lvl3pPr>
            <a:lvl4pPr lvl="3" algn="ctr">
              <a:lnSpc>
                <a:spcPct val="90000"/>
              </a:lnSpc>
              <a:spcBef>
                <a:spcPts val="400"/>
              </a:spcBef>
              <a:spcAft>
                <a:spcPts val="0"/>
              </a:spcAft>
              <a:buClr>
                <a:schemeClr val="dk1"/>
              </a:buClr>
              <a:buSzPts val="1200"/>
              <a:buNone/>
              <a:defRPr sz="1200"/>
            </a:lvl4pPr>
            <a:lvl5pPr lvl="4" algn="ctr">
              <a:lnSpc>
                <a:spcPct val="90000"/>
              </a:lnSpc>
              <a:spcBef>
                <a:spcPts val="400"/>
              </a:spcBef>
              <a:spcAft>
                <a:spcPts val="0"/>
              </a:spcAft>
              <a:buClr>
                <a:schemeClr val="dk1"/>
              </a:buClr>
              <a:buSzPts val="1200"/>
              <a:buNone/>
              <a:defRPr sz="1200"/>
            </a:lvl5pPr>
            <a:lvl6pPr lvl="5" algn="ctr">
              <a:lnSpc>
                <a:spcPct val="90000"/>
              </a:lnSpc>
              <a:spcBef>
                <a:spcPts val="400"/>
              </a:spcBef>
              <a:spcAft>
                <a:spcPts val="0"/>
              </a:spcAft>
              <a:buClr>
                <a:schemeClr val="dk1"/>
              </a:buClr>
              <a:buSzPts val="1200"/>
              <a:buNone/>
              <a:defRPr sz="1200"/>
            </a:lvl6pPr>
            <a:lvl7pPr lvl="6" algn="ctr">
              <a:lnSpc>
                <a:spcPct val="90000"/>
              </a:lnSpc>
              <a:spcBef>
                <a:spcPts val="400"/>
              </a:spcBef>
              <a:spcAft>
                <a:spcPts val="0"/>
              </a:spcAft>
              <a:buClr>
                <a:schemeClr val="dk1"/>
              </a:buClr>
              <a:buSzPts val="1200"/>
              <a:buNone/>
              <a:defRPr sz="1200"/>
            </a:lvl7pPr>
            <a:lvl8pPr lvl="7" algn="ctr">
              <a:lnSpc>
                <a:spcPct val="90000"/>
              </a:lnSpc>
              <a:spcBef>
                <a:spcPts val="400"/>
              </a:spcBef>
              <a:spcAft>
                <a:spcPts val="0"/>
              </a:spcAft>
              <a:buClr>
                <a:schemeClr val="dk1"/>
              </a:buClr>
              <a:buSzPts val="1200"/>
              <a:buNone/>
              <a:defRPr sz="1200"/>
            </a:lvl8pPr>
            <a:lvl9pPr lvl="8" algn="ctr">
              <a:lnSpc>
                <a:spcPct val="90000"/>
              </a:lnSpc>
              <a:spcBef>
                <a:spcPts val="400"/>
              </a:spcBef>
              <a:spcAft>
                <a:spcPts val="0"/>
              </a:spcAft>
              <a:buClr>
                <a:schemeClr val="dk1"/>
              </a:buClr>
              <a:buSzPts val="1200"/>
              <a:buNone/>
              <a:defRPr sz="1200"/>
            </a:lvl9pPr>
          </a:lstStyle>
          <a:p/>
        </p:txBody>
      </p:sp>
      <p:sp>
        <p:nvSpPr>
          <p:cNvPr id="14" name="Shape 32"/>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5" name="Shape 33"/>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16" name="Shape 34"/>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matchingName="标题和内容">
  <p:cSld name="OBJECT">
    <p:spTree>
      <p:nvGrpSpPr>
        <p:cNvPr id="17" name="Shape 17"/>
        <p:cNvGrpSpPr/>
        <p:nvPr/>
      </p:nvGrpSpPr>
      <p:grpSpPr>
        <a:xfrm>
          <a:off x="0" y="0"/>
          <a:ext cx="0" cy="0"/>
          <a:chOff x="0" y="0"/>
          <a:chExt cx="0" cy="0"/>
        </a:xfrm>
      </p:grpSpPr>
      <p:sp>
        <p:nvSpPr>
          <p:cNvPr id="18" name="Shape 54"/>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19" name="Shape 55"/>
          <p:cNvSpPr txBox="1"/>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20" name="Shape 56"/>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1" name="Shape 57"/>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2" name="Shape 58"/>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matchingName="节标题">
  <p:cSld name="SECTION_HEADER">
    <p:spTree>
      <p:nvGrpSpPr>
        <p:cNvPr id="23" name="Shape 23"/>
        <p:cNvGrpSpPr/>
        <p:nvPr/>
      </p:nvGrpSpPr>
      <p:grpSpPr>
        <a:xfrm>
          <a:off x="0" y="0"/>
          <a:ext cx="0" cy="0"/>
          <a:chOff x="0" y="0"/>
          <a:chExt cx="0" cy="0"/>
        </a:xfrm>
      </p:grpSpPr>
      <p:sp>
        <p:nvSpPr>
          <p:cNvPr id="24" name="Shape 59"/>
          <p:cNvSpPr txBox="1"/>
          <p:nvPr>
            <p:ph type="title"/>
          </p:nvPr>
        </p:nvSpPr>
        <p:spPr>
          <a:xfrm>
            <a:off x="623888" y="1282304"/>
            <a:ext cx="7886700" cy="2139553"/>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4500"/>
              <a:buFont typeface="Arial" panose="020B0604020202020204"/>
              <a:buNone/>
              <a:defRPr sz="45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25" name="Shape 60"/>
          <p:cNvSpPr txBox="1"/>
          <p:nvPr>
            <p:ph type="body" idx="1"/>
          </p:nvPr>
        </p:nvSpPr>
        <p:spPr>
          <a:xfrm>
            <a:off x="623888" y="3442097"/>
            <a:ext cx="7886700" cy="1125140"/>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rgbClr val="888888"/>
              </a:buClr>
              <a:buSzPts val="1800"/>
              <a:buNone/>
              <a:defRPr sz="1800">
                <a:solidFill>
                  <a:srgbClr val="888888"/>
                </a:solidFill>
              </a:defRPr>
            </a:lvl1pPr>
            <a:lvl2pPr marL="914400" lvl="1" indent="-228600" algn="l">
              <a:lnSpc>
                <a:spcPct val="90000"/>
              </a:lnSpc>
              <a:spcBef>
                <a:spcPts val="400"/>
              </a:spcBef>
              <a:spcAft>
                <a:spcPts val="0"/>
              </a:spcAft>
              <a:buClr>
                <a:srgbClr val="888888"/>
              </a:buClr>
              <a:buSzPts val="1500"/>
              <a:buNone/>
              <a:defRPr sz="1500">
                <a:solidFill>
                  <a:srgbClr val="888888"/>
                </a:solidFill>
              </a:defRPr>
            </a:lvl2pPr>
            <a:lvl3pPr marL="1371600" lvl="2" indent="-228600" algn="l">
              <a:lnSpc>
                <a:spcPct val="90000"/>
              </a:lnSpc>
              <a:spcBef>
                <a:spcPts val="400"/>
              </a:spcBef>
              <a:spcAft>
                <a:spcPts val="0"/>
              </a:spcAft>
              <a:buClr>
                <a:srgbClr val="888888"/>
              </a:buClr>
              <a:buSzPts val="1400"/>
              <a:buNone/>
              <a:defRPr sz="1400">
                <a:solidFill>
                  <a:srgbClr val="888888"/>
                </a:solidFill>
              </a:defRPr>
            </a:lvl3pPr>
            <a:lvl4pPr marL="1828800" lvl="3" indent="-228600" algn="l">
              <a:lnSpc>
                <a:spcPct val="90000"/>
              </a:lnSpc>
              <a:spcBef>
                <a:spcPts val="400"/>
              </a:spcBef>
              <a:spcAft>
                <a:spcPts val="0"/>
              </a:spcAft>
              <a:buClr>
                <a:srgbClr val="888888"/>
              </a:buClr>
              <a:buSzPts val="1200"/>
              <a:buNone/>
              <a:defRPr sz="1200">
                <a:solidFill>
                  <a:srgbClr val="888888"/>
                </a:solidFill>
              </a:defRPr>
            </a:lvl4pPr>
            <a:lvl5pPr marL="2286000" lvl="4" indent="-228600" algn="l">
              <a:lnSpc>
                <a:spcPct val="90000"/>
              </a:lnSpc>
              <a:spcBef>
                <a:spcPts val="400"/>
              </a:spcBef>
              <a:spcAft>
                <a:spcPts val="0"/>
              </a:spcAft>
              <a:buClr>
                <a:srgbClr val="888888"/>
              </a:buClr>
              <a:buSzPts val="1200"/>
              <a:buNone/>
              <a:defRPr sz="1200">
                <a:solidFill>
                  <a:srgbClr val="888888"/>
                </a:solidFill>
              </a:defRPr>
            </a:lvl5pPr>
            <a:lvl6pPr marL="2743200" lvl="5" indent="-228600" algn="l">
              <a:lnSpc>
                <a:spcPct val="90000"/>
              </a:lnSpc>
              <a:spcBef>
                <a:spcPts val="400"/>
              </a:spcBef>
              <a:spcAft>
                <a:spcPts val="0"/>
              </a:spcAft>
              <a:buClr>
                <a:srgbClr val="888888"/>
              </a:buClr>
              <a:buSzPts val="1200"/>
              <a:buNone/>
              <a:defRPr sz="1200">
                <a:solidFill>
                  <a:srgbClr val="888888"/>
                </a:solidFill>
              </a:defRPr>
            </a:lvl6pPr>
            <a:lvl7pPr marL="3200400" lvl="6" indent="-228600" algn="l">
              <a:lnSpc>
                <a:spcPct val="90000"/>
              </a:lnSpc>
              <a:spcBef>
                <a:spcPts val="400"/>
              </a:spcBef>
              <a:spcAft>
                <a:spcPts val="0"/>
              </a:spcAft>
              <a:buClr>
                <a:srgbClr val="888888"/>
              </a:buClr>
              <a:buSzPts val="1200"/>
              <a:buNone/>
              <a:defRPr sz="1200">
                <a:solidFill>
                  <a:srgbClr val="888888"/>
                </a:solidFill>
              </a:defRPr>
            </a:lvl7pPr>
            <a:lvl8pPr marL="3657600" lvl="7" indent="-228600" algn="l">
              <a:lnSpc>
                <a:spcPct val="90000"/>
              </a:lnSpc>
              <a:spcBef>
                <a:spcPts val="400"/>
              </a:spcBef>
              <a:spcAft>
                <a:spcPts val="0"/>
              </a:spcAft>
              <a:buClr>
                <a:srgbClr val="888888"/>
              </a:buClr>
              <a:buSzPts val="1200"/>
              <a:buNone/>
              <a:defRPr sz="1200">
                <a:solidFill>
                  <a:srgbClr val="888888"/>
                </a:solidFill>
              </a:defRPr>
            </a:lvl8pPr>
            <a:lvl9pPr marL="4114800" lvl="8" indent="-228600" algn="l">
              <a:lnSpc>
                <a:spcPct val="90000"/>
              </a:lnSpc>
              <a:spcBef>
                <a:spcPts val="400"/>
              </a:spcBef>
              <a:spcAft>
                <a:spcPts val="0"/>
              </a:spcAft>
              <a:buClr>
                <a:srgbClr val="888888"/>
              </a:buClr>
              <a:buSzPts val="1200"/>
              <a:buNone/>
              <a:defRPr sz="1200">
                <a:solidFill>
                  <a:srgbClr val="888888"/>
                </a:solidFill>
              </a:defRPr>
            </a:lvl9pPr>
          </a:lstStyle>
          <a:p/>
        </p:txBody>
      </p:sp>
      <p:sp>
        <p:nvSpPr>
          <p:cNvPr id="26" name="Shape 61"/>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7" name="Shape 62"/>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28" name="Shape 63"/>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matchingName="两栏内容">
  <p:cSld name="TWO_OBJECTS">
    <p:spTree>
      <p:nvGrpSpPr>
        <p:cNvPr id="29" name="Shape 29"/>
        <p:cNvGrpSpPr/>
        <p:nvPr/>
      </p:nvGrpSpPr>
      <p:grpSpPr>
        <a:xfrm>
          <a:off x="0" y="0"/>
          <a:ext cx="0" cy="0"/>
          <a:chOff x="0" y="0"/>
          <a:chExt cx="0" cy="0"/>
        </a:xfrm>
      </p:grpSpPr>
      <p:sp>
        <p:nvSpPr>
          <p:cNvPr id="30" name="Shape 9"/>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31" name="Shape 10"/>
          <p:cNvSpPr txBox="1"/>
          <p:nvPr>
            <p:ph type="body" idx="1"/>
          </p:nvPr>
        </p:nvSpPr>
        <p:spPr>
          <a:xfrm>
            <a:off x="6286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32" name="Shape 11"/>
          <p:cNvSpPr txBox="1"/>
          <p:nvPr>
            <p:ph type="body" idx="2"/>
          </p:nvPr>
        </p:nvSpPr>
        <p:spPr>
          <a:xfrm>
            <a:off x="4629150" y="1369219"/>
            <a:ext cx="3886200" cy="3263504"/>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33" name="Shape 12"/>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4" name="Shape 13"/>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35" name="Shape 14"/>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matchingName="比较">
  <p:cSld name="TWO_OBJECTS_WITH_TEXT">
    <p:spTree>
      <p:nvGrpSpPr>
        <p:cNvPr id="36" name="Shape 36"/>
        <p:cNvGrpSpPr/>
        <p:nvPr/>
      </p:nvGrpSpPr>
      <p:grpSpPr>
        <a:xfrm>
          <a:off x="0" y="0"/>
          <a:ext cx="0" cy="0"/>
          <a:chOff x="0" y="0"/>
          <a:chExt cx="0" cy="0"/>
        </a:xfrm>
      </p:grpSpPr>
      <p:sp>
        <p:nvSpPr>
          <p:cNvPr id="37" name="Shape 35"/>
          <p:cNvSpPr txBox="1"/>
          <p:nvPr>
            <p:ph type="title"/>
          </p:nvPr>
        </p:nvSpPr>
        <p:spPr>
          <a:xfrm>
            <a:off x="629841"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38" name="Shape 36"/>
          <p:cNvSpPr txBox="1"/>
          <p:nvPr>
            <p:ph type="body" idx="1"/>
          </p:nvPr>
        </p:nvSpPr>
        <p:spPr>
          <a:xfrm>
            <a:off x="629841" y="1260872"/>
            <a:ext cx="3868340"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p:txBody>
      </p:sp>
      <p:sp>
        <p:nvSpPr>
          <p:cNvPr id="39" name="Shape 37"/>
          <p:cNvSpPr txBox="1"/>
          <p:nvPr>
            <p:ph type="body" idx="2"/>
          </p:nvPr>
        </p:nvSpPr>
        <p:spPr>
          <a:xfrm>
            <a:off x="629841" y="1878806"/>
            <a:ext cx="3868340"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40" name="Shape 38"/>
          <p:cNvSpPr txBox="1"/>
          <p:nvPr>
            <p:ph type="body" idx="3"/>
          </p:nvPr>
        </p:nvSpPr>
        <p:spPr>
          <a:xfrm>
            <a:off x="4629150" y="1260872"/>
            <a:ext cx="3887391" cy="617934"/>
          </a:xfrm>
          <a:prstGeom prst="rect">
            <a:avLst/>
          </a:prstGeom>
          <a:noFill/>
          <a:ln>
            <a:noFill/>
          </a:ln>
        </p:spPr>
        <p:txBody>
          <a:bodyPr spcFirstLastPara="1" wrap="square" lIns="68575" tIns="34275" rIns="68575" bIns="34275" anchor="b" anchorCtr="0">
            <a:normAutofit/>
          </a:bodyPr>
          <a:lstStyle>
            <a:lvl1pPr marL="457200" lvl="0" indent="-228600" algn="l">
              <a:lnSpc>
                <a:spcPct val="90000"/>
              </a:lnSpc>
              <a:spcBef>
                <a:spcPts val="800"/>
              </a:spcBef>
              <a:spcAft>
                <a:spcPts val="0"/>
              </a:spcAft>
              <a:buClr>
                <a:schemeClr val="dk1"/>
              </a:buClr>
              <a:buSzPts val="1800"/>
              <a:buNone/>
              <a:defRPr sz="1800" b="1"/>
            </a:lvl1pPr>
            <a:lvl2pPr marL="914400" lvl="1" indent="-228600" algn="l">
              <a:lnSpc>
                <a:spcPct val="90000"/>
              </a:lnSpc>
              <a:spcBef>
                <a:spcPts val="400"/>
              </a:spcBef>
              <a:spcAft>
                <a:spcPts val="0"/>
              </a:spcAft>
              <a:buClr>
                <a:schemeClr val="dk1"/>
              </a:buClr>
              <a:buSzPts val="1500"/>
              <a:buNone/>
              <a:defRPr sz="1500" b="1"/>
            </a:lvl2pPr>
            <a:lvl3pPr marL="1371600" lvl="2" indent="-228600" algn="l">
              <a:lnSpc>
                <a:spcPct val="90000"/>
              </a:lnSpc>
              <a:spcBef>
                <a:spcPts val="400"/>
              </a:spcBef>
              <a:spcAft>
                <a:spcPts val="0"/>
              </a:spcAft>
              <a:buClr>
                <a:schemeClr val="dk1"/>
              </a:buClr>
              <a:buSzPts val="1400"/>
              <a:buNone/>
              <a:defRPr sz="1400" b="1"/>
            </a:lvl3pPr>
            <a:lvl4pPr marL="1828800" lvl="3" indent="-228600" algn="l">
              <a:lnSpc>
                <a:spcPct val="90000"/>
              </a:lnSpc>
              <a:spcBef>
                <a:spcPts val="400"/>
              </a:spcBef>
              <a:spcAft>
                <a:spcPts val="0"/>
              </a:spcAft>
              <a:buClr>
                <a:schemeClr val="dk1"/>
              </a:buClr>
              <a:buSzPts val="1200"/>
              <a:buNone/>
              <a:defRPr sz="1200" b="1"/>
            </a:lvl4pPr>
            <a:lvl5pPr marL="2286000" lvl="4" indent="-228600" algn="l">
              <a:lnSpc>
                <a:spcPct val="90000"/>
              </a:lnSpc>
              <a:spcBef>
                <a:spcPts val="400"/>
              </a:spcBef>
              <a:spcAft>
                <a:spcPts val="0"/>
              </a:spcAft>
              <a:buClr>
                <a:schemeClr val="dk1"/>
              </a:buClr>
              <a:buSzPts val="1200"/>
              <a:buNone/>
              <a:defRPr sz="1200" b="1"/>
            </a:lvl5pPr>
            <a:lvl6pPr marL="2743200" lvl="5" indent="-228600" algn="l">
              <a:lnSpc>
                <a:spcPct val="90000"/>
              </a:lnSpc>
              <a:spcBef>
                <a:spcPts val="400"/>
              </a:spcBef>
              <a:spcAft>
                <a:spcPts val="0"/>
              </a:spcAft>
              <a:buClr>
                <a:schemeClr val="dk1"/>
              </a:buClr>
              <a:buSzPts val="1200"/>
              <a:buNone/>
              <a:defRPr sz="1200" b="1"/>
            </a:lvl6pPr>
            <a:lvl7pPr marL="3200400" lvl="6" indent="-228600" algn="l">
              <a:lnSpc>
                <a:spcPct val="90000"/>
              </a:lnSpc>
              <a:spcBef>
                <a:spcPts val="400"/>
              </a:spcBef>
              <a:spcAft>
                <a:spcPts val="0"/>
              </a:spcAft>
              <a:buClr>
                <a:schemeClr val="dk1"/>
              </a:buClr>
              <a:buSzPts val="1200"/>
              <a:buNone/>
              <a:defRPr sz="1200" b="1"/>
            </a:lvl7pPr>
            <a:lvl8pPr marL="3657600" lvl="7" indent="-228600" algn="l">
              <a:lnSpc>
                <a:spcPct val="90000"/>
              </a:lnSpc>
              <a:spcBef>
                <a:spcPts val="400"/>
              </a:spcBef>
              <a:spcAft>
                <a:spcPts val="0"/>
              </a:spcAft>
              <a:buClr>
                <a:schemeClr val="dk1"/>
              </a:buClr>
              <a:buSzPts val="1200"/>
              <a:buNone/>
              <a:defRPr sz="1200" b="1"/>
            </a:lvl8pPr>
            <a:lvl9pPr marL="4114800" lvl="8" indent="-228600" algn="l">
              <a:lnSpc>
                <a:spcPct val="90000"/>
              </a:lnSpc>
              <a:spcBef>
                <a:spcPts val="400"/>
              </a:spcBef>
              <a:spcAft>
                <a:spcPts val="0"/>
              </a:spcAft>
              <a:buClr>
                <a:schemeClr val="dk1"/>
              </a:buClr>
              <a:buSzPts val="1200"/>
              <a:buNone/>
              <a:defRPr sz="1200" b="1"/>
            </a:lvl9pPr>
          </a:lstStyle>
          <a:p/>
        </p:txBody>
      </p:sp>
      <p:sp>
        <p:nvSpPr>
          <p:cNvPr id="41" name="Shape 39"/>
          <p:cNvSpPr txBox="1"/>
          <p:nvPr>
            <p:ph type="body" idx="4"/>
          </p:nvPr>
        </p:nvSpPr>
        <p:spPr>
          <a:xfrm>
            <a:off x="4629150" y="1878806"/>
            <a:ext cx="3887391" cy="2763441"/>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42" name="Shape 40"/>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3" name="Shape 41"/>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4" name="Shape 42"/>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matchingName="仅标题">
  <p:cSld name="TITLE_ONLY">
    <p:spTree>
      <p:nvGrpSpPr>
        <p:cNvPr id="45" name="Shape 45"/>
        <p:cNvGrpSpPr/>
        <p:nvPr/>
      </p:nvGrpSpPr>
      <p:grpSpPr>
        <a:xfrm>
          <a:off x="0" y="0"/>
          <a:ext cx="0" cy="0"/>
          <a:chOff x="0" y="0"/>
          <a:chExt cx="0" cy="0"/>
        </a:xfrm>
      </p:grpSpPr>
      <p:sp>
        <p:nvSpPr>
          <p:cNvPr id="46" name="Shape 20"/>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47" name="Shape 21"/>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8" name="Shape 22"/>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49" name="Shape 23"/>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matchingName="空白">
  <p:cSld name="BLANK">
    <p:spTree>
      <p:nvGrpSpPr>
        <p:cNvPr id="50" name="Shape 50"/>
        <p:cNvGrpSpPr/>
        <p:nvPr/>
      </p:nvGrpSpPr>
      <p:grpSpPr>
        <a:xfrm>
          <a:off x="0" y="0"/>
          <a:ext cx="0" cy="0"/>
          <a:chOff x="0" y="0"/>
          <a:chExt cx="0" cy="0"/>
        </a:xfrm>
      </p:grpSpPr>
      <p:sp>
        <p:nvSpPr>
          <p:cNvPr id="51" name="Shape 6"/>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2" name="Shape 7"/>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3" name="Shape 8"/>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matchingName="内容与标题">
  <p:cSld name="OBJECT_WITH_CAPTION_TEXT">
    <p:spTree>
      <p:nvGrpSpPr>
        <p:cNvPr id="54" name="Shape 54"/>
        <p:cNvGrpSpPr/>
        <p:nvPr/>
      </p:nvGrpSpPr>
      <p:grpSpPr>
        <a:xfrm>
          <a:off x="0" y="0"/>
          <a:ext cx="0" cy="0"/>
          <a:chOff x="0" y="0"/>
          <a:chExt cx="0" cy="0"/>
        </a:xfrm>
      </p:grpSpPr>
      <p:sp>
        <p:nvSpPr>
          <p:cNvPr id="55" name="Shape 43"/>
          <p:cNvSpPr txBox="1"/>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panose="020B0604020202020204"/>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56" name="Shape 44"/>
          <p:cNvSpPr txBox="1"/>
          <p:nvPr>
            <p:ph type="body" idx="1"/>
          </p:nvPr>
        </p:nvSpPr>
        <p:spPr>
          <a:xfrm>
            <a:off x="3887391" y="740569"/>
            <a:ext cx="4629150" cy="3655219"/>
          </a:xfrm>
          <a:prstGeom prst="rect">
            <a:avLst/>
          </a:prstGeom>
          <a:noFill/>
          <a:ln>
            <a:noFill/>
          </a:ln>
        </p:spPr>
        <p:txBody>
          <a:bodyPr spcFirstLastPara="1" wrap="square" lIns="68575" tIns="34275" rIns="68575" bIns="34275" anchor="t" anchorCtr="0">
            <a:normAutofit/>
          </a:bodyPr>
          <a:lstStyle>
            <a:lvl1pPr marL="457200" lvl="0" indent="-381000" algn="l">
              <a:lnSpc>
                <a:spcPct val="90000"/>
              </a:lnSpc>
              <a:spcBef>
                <a:spcPts val="800"/>
              </a:spcBef>
              <a:spcAft>
                <a:spcPts val="0"/>
              </a:spcAft>
              <a:buClr>
                <a:schemeClr val="dk1"/>
              </a:buClr>
              <a:buSzPts val="2400"/>
              <a:buChar char="•"/>
              <a:defRPr sz="2400"/>
            </a:lvl1pPr>
            <a:lvl2pPr marL="914400" lvl="1" indent="-361950" algn="l">
              <a:lnSpc>
                <a:spcPct val="90000"/>
              </a:lnSpc>
              <a:spcBef>
                <a:spcPts val="400"/>
              </a:spcBef>
              <a:spcAft>
                <a:spcPts val="0"/>
              </a:spcAft>
              <a:buClr>
                <a:schemeClr val="dk1"/>
              </a:buClr>
              <a:buSzPts val="2100"/>
              <a:buChar char="•"/>
              <a:defRPr sz="2100"/>
            </a:lvl2pPr>
            <a:lvl3pPr marL="1371600" lvl="2" indent="-342900" algn="l">
              <a:lnSpc>
                <a:spcPct val="90000"/>
              </a:lnSpc>
              <a:spcBef>
                <a:spcPts val="400"/>
              </a:spcBef>
              <a:spcAft>
                <a:spcPts val="0"/>
              </a:spcAft>
              <a:buClr>
                <a:schemeClr val="dk1"/>
              </a:buClr>
              <a:buSzPts val="1800"/>
              <a:buChar char="•"/>
              <a:defRPr sz="1800"/>
            </a:lvl3pPr>
            <a:lvl4pPr marL="1828800" lvl="3" indent="-323850" algn="l">
              <a:lnSpc>
                <a:spcPct val="90000"/>
              </a:lnSpc>
              <a:spcBef>
                <a:spcPts val="400"/>
              </a:spcBef>
              <a:spcAft>
                <a:spcPts val="0"/>
              </a:spcAft>
              <a:buClr>
                <a:schemeClr val="dk1"/>
              </a:buClr>
              <a:buSzPts val="1500"/>
              <a:buChar char="•"/>
              <a:defRPr sz="1500"/>
            </a:lvl4pPr>
            <a:lvl5pPr marL="2286000" lvl="4" indent="-323850" algn="l">
              <a:lnSpc>
                <a:spcPct val="90000"/>
              </a:lnSpc>
              <a:spcBef>
                <a:spcPts val="400"/>
              </a:spcBef>
              <a:spcAft>
                <a:spcPts val="0"/>
              </a:spcAft>
              <a:buClr>
                <a:schemeClr val="dk1"/>
              </a:buClr>
              <a:buSzPts val="1500"/>
              <a:buChar char="•"/>
              <a:defRPr sz="1500"/>
            </a:lvl5pPr>
            <a:lvl6pPr marL="2743200" lvl="5" indent="-323850" algn="l">
              <a:lnSpc>
                <a:spcPct val="90000"/>
              </a:lnSpc>
              <a:spcBef>
                <a:spcPts val="400"/>
              </a:spcBef>
              <a:spcAft>
                <a:spcPts val="0"/>
              </a:spcAft>
              <a:buClr>
                <a:schemeClr val="dk1"/>
              </a:buClr>
              <a:buSzPts val="1500"/>
              <a:buChar char="•"/>
              <a:defRPr sz="1500"/>
            </a:lvl6pPr>
            <a:lvl7pPr marL="3200400" lvl="6" indent="-323850" algn="l">
              <a:lnSpc>
                <a:spcPct val="90000"/>
              </a:lnSpc>
              <a:spcBef>
                <a:spcPts val="400"/>
              </a:spcBef>
              <a:spcAft>
                <a:spcPts val="0"/>
              </a:spcAft>
              <a:buClr>
                <a:schemeClr val="dk1"/>
              </a:buClr>
              <a:buSzPts val="1500"/>
              <a:buChar char="•"/>
              <a:defRPr sz="1500"/>
            </a:lvl7pPr>
            <a:lvl8pPr marL="3657600" lvl="7" indent="-323850" algn="l">
              <a:lnSpc>
                <a:spcPct val="90000"/>
              </a:lnSpc>
              <a:spcBef>
                <a:spcPts val="400"/>
              </a:spcBef>
              <a:spcAft>
                <a:spcPts val="0"/>
              </a:spcAft>
              <a:buClr>
                <a:schemeClr val="dk1"/>
              </a:buClr>
              <a:buSzPts val="1500"/>
              <a:buChar char="•"/>
              <a:defRPr sz="1500"/>
            </a:lvl8pPr>
            <a:lvl9pPr marL="4114800" lvl="8" indent="-323850" algn="l">
              <a:lnSpc>
                <a:spcPct val="90000"/>
              </a:lnSpc>
              <a:spcBef>
                <a:spcPts val="400"/>
              </a:spcBef>
              <a:spcAft>
                <a:spcPts val="0"/>
              </a:spcAft>
              <a:buClr>
                <a:schemeClr val="dk1"/>
              </a:buClr>
              <a:buSzPts val="1500"/>
              <a:buChar char="•"/>
              <a:defRPr sz="1500"/>
            </a:lvl9pPr>
          </a:lstStyle>
          <a:p/>
        </p:txBody>
      </p:sp>
      <p:sp>
        <p:nvSpPr>
          <p:cNvPr id="57" name="Shape 45"/>
          <p:cNvSpPr txBox="1"/>
          <p:nvPr>
            <p:ph type="body" idx="2"/>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p:txBody>
      </p:sp>
      <p:sp>
        <p:nvSpPr>
          <p:cNvPr id="58" name="Shape 46"/>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59" name="Shape 47"/>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0" name="Shape 48"/>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matchingName="图片与标题">
  <p:cSld name="PICTURE_WITH_CAPTION_TEXT">
    <p:spTree>
      <p:nvGrpSpPr>
        <p:cNvPr id="61" name="Shape 61"/>
        <p:cNvGrpSpPr/>
        <p:nvPr/>
      </p:nvGrpSpPr>
      <p:grpSpPr>
        <a:xfrm>
          <a:off x="0" y="0"/>
          <a:ext cx="0" cy="0"/>
          <a:chOff x="0" y="0"/>
          <a:chExt cx="0" cy="0"/>
        </a:xfrm>
      </p:grpSpPr>
      <p:sp>
        <p:nvSpPr>
          <p:cNvPr id="62" name="Shape 24"/>
          <p:cNvSpPr txBox="1"/>
          <p:nvPr>
            <p:ph type="title"/>
          </p:nvPr>
        </p:nvSpPr>
        <p:spPr>
          <a:xfrm>
            <a:off x="629841" y="342900"/>
            <a:ext cx="2949178" cy="1200150"/>
          </a:xfrm>
          <a:prstGeom prst="rect">
            <a:avLst/>
          </a:prstGeom>
          <a:noFill/>
          <a:ln>
            <a:noFill/>
          </a:ln>
        </p:spPr>
        <p:txBody>
          <a:bodyPr spcFirstLastPara="1" wrap="square" lIns="68575" tIns="34275" rIns="68575" bIns="34275" anchor="b" anchorCtr="0">
            <a:normAutofit/>
          </a:bodyPr>
          <a:lstStyle>
            <a:lvl1pPr lvl="0" algn="l">
              <a:lnSpc>
                <a:spcPct val="90000"/>
              </a:lnSpc>
              <a:spcBef>
                <a:spcPts val="0"/>
              </a:spcBef>
              <a:spcAft>
                <a:spcPts val="0"/>
              </a:spcAft>
              <a:buClr>
                <a:schemeClr val="dk1"/>
              </a:buClr>
              <a:buSzPts val="2400"/>
              <a:buFont typeface="Arial" panose="020B0604020202020204"/>
              <a:buNone/>
              <a:defRPr sz="2400"/>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63" name="Shape 25"/>
          <p:cNvSpPr/>
          <p:nvPr>
            <p:ph type="pic" idx="2"/>
          </p:nvPr>
        </p:nvSpPr>
        <p:spPr>
          <a:xfrm>
            <a:off x="3887391" y="740569"/>
            <a:ext cx="4629150" cy="3655219"/>
          </a:xfrm>
          <a:prstGeom prst="rect">
            <a:avLst/>
          </a:prstGeom>
          <a:noFill/>
          <a:ln>
            <a:noFill/>
          </a:ln>
        </p:spPr>
      </p:sp>
      <p:sp>
        <p:nvSpPr>
          <p:cNvPr id="64" name="Shape 26"/>
          <p:cNvSpPr txBox="1"/>
          <p:nvPr>
            <p:ph type="body" idx="1"/>
          </p:nvPr>
        </p:nvSpPr>
        <p:spPr>
          <a:xfrm>
            <a:off x="629841" y="1543050"/>
            <a:ext cx="2949178" cy="2858691"/>
          </a:xfrm>
          <a:prstGeom prst="rect">
            <a:avLst/>
          </a:prstGeom>
          <a:noFill/>
          <a:ln>
            <a:noFill/>
          </a:ln>
        </p:spPr>
        <p:txBody>
          <a:bodyPr spcFirstLastPara="1" wrap="square" lIns="68575" tIns="34275" rIns="68575" bIns="34275" anchor="t" anchorCtr="0">
            <a:normAutofit/>
          </a:bodyPr>
          <a:lstStyle>
            <a:lvl1pPr marL="457200" lvl="0" indent="-228600" algn="l">
              <a:lnSpc>
                <a:spcPct val="90000"/>
              </a:lnSpc>
              <a:spcBef>
                <a:spcPts val="800"/>
              </a:spcBef>
              <a:spcAft>
                <a:spcPts val="0"/>
              </a:spcAft>
              <a:buClr>
                <a:schemeClr val="dk1"/>
              </a:buClr>
              <a:buSzPts val="1200"/>
              <a:buNone/>
              <a:defRPr sz="1200"/>
            </a:lvl1pPr>
            <a:lvl2pPr marL="914400" lvl="1" indent="-228600" algn="l">
              <a:lnSpc>
                <a:spcPct val="90000"/>
              </a:lnSpc>
              <a:spcBef>
                <a:spcPts val="400"/>
              </a:spcBef>
              <a:spcAft>
                <a:spcPts val="0"/>
              </a:spcAft>
              <a:buClr>
                <a:schemeClr val="dk1"/>
              </a:buClr>
              <a:buSzPts val="1100"/>
              <a:buNone/>
              <a:defRPr sz="1100"/>
            </a:lvl2pPr>
            <a:lvl3pPr marL="1371600" lvl="2" indent="-228600" algn="l">
              <a:lnSpc>
                <a:spcPct val="90000"/>
              </a:lnSpc>
              <a:spcBef>
                <a:spcPts val="400"/>
              </a:spcBef>
              <a:spcAft>
                <a:spcPts val="0"/>
              </a:spcAft>
              <a:buClr>
                <a:schemeClr val="dk1"/>
              </a:buClr>
              <a:buSzPts val="900"/>
              <a:buNone/>
              <a:defRPr sz="900"/>
            </a:lvl3pPr>
            <a:lvl4pPr marL="1828800" lvl="3" indent="-228600" algn="l">
              <a:lnSpc>
                <a:spcPct val="90000"/>
              </a:lnSpc>
              <a:spcBef>
                <a:spcPts val="400"/>
              </a:spcBef>
              <a:spcAft>
                <a:spcPts val="0"/>
              </a:spcAft>
              <a:buClr>
                <a:schemeClr val="dk1"/>
              </a:buClr>
              <a:buSzPts val="800"/>
              <a:buNone/>
              <a:defRPr sz="800"/>
            </a:lvl4pPr>
            <a:lvl5pPr marL="2286000" lvl="4" indent="-228600" algn="l">
              <a:lnSpc>
                <a:spcPct val="90000"/>
              </a:lnSpc>
              <a:spcBef>
                <a:spcPts val="400"/>
              </a:spcBef>
              <a:spcAft>
                <a:spcPts val="0"/>
              </a:spcAft>
              <a:buClr>
                <a:schemeClr val="dk1"/>
              </a:buClr>
              <a:buSzPts val="800"/>
              <a:buNone/>
              <a:defRPr sz="800"/>
            </a:lvl5pPr>
            <a:lvl6pPr marL="2743200" lvl="5" indent="-228600" algn="l">
              <a:lnSpc>
                <a:spcPct val="90000"/>
              </a:lnSpc>
              <a:spcBef>
                <a:spcPts val="400"/>
              </a:spcBef>
              <a:spcAft>
                <a:spcPts val="0"/>
              </a:spcAft>
              <a:buClr>
                <a:schemeClr val="dk1"/>
              </a:buClr>
              <a:buSzPts val="800"/>
              <a:buNone/>
              <a:defRPr sz="800"/>
            </a:lvl6pPr>
            <a:lvl7pPr marL="3200400" lvl="6" indent="-228600" algn="l">
              <a:lnSpc>
                <a:spcPct val="90000"/>
              </a:lnSpc>
              <a:spcBef>
                <a:spcPts val="400"/>
              </a:spcBef>
              <a:spcAft>
                <a:spcPts val="0"/>
              </a:spcAft>
              <a:buClr>
                <a:schemeClr val="dk1"/>
              </a:buClr>
              <a:buSzPts val="800"/>
              <a:buNone/>
              <a:defRPr sz="800"/>
            </a:lvl7pPr>
            <a:lvl8pPr marL="3657600" lvl="7" indent="-228600" algn="l">
              <a:lnSpc>
                <a:spcPct val="90000"/>
              </a:lnSpc>
              <a:spcBef>
                <a:spcPts val="400"/>
              </a:spcBef>
              <a:spcAft>
                <a:spcPts val="0"/>
              </a:spcAft>
              <a:buClr>
                <a:schemeClr val="dk1"/>
              </a:buClr>
              <a:buSzPts val="800"/>
              <a:buNone/>
              <a:defRPr sz="800"/>
            </a:lvl8pPr>
            <a:lvl9pPr marL="4114800" lvl="8" indent="-228600" algn="l">
              <a:lnSpc>
                <a:spcPct val="90000"/>
              </a:lnSpc>
              <a:spcBef>
                <a:spcPts val="400"/>
              </a:spcBef>
              <a:spcAft>
                <a:spcPts val="0"/>
              </a:spcAft>
              <a:buClr>
                <a:schemeClr val="dk1"/>
              </a:buClr>
              <a:buSzPts val="800"/>
              <a:buNone/>
              <a:defRPr sz="800"/>
            </a:lvl9pPr>
          </a:lstStyle>
          <a:p/>
        </p:txBody>
      </p:sp>
      <p:sp>
        <p:nvSpPr>
          <p:cNvPr id="65" name="Shape 27"/>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6" name="Shape 28"/>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67" name="Shape 29"/>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matchingName="标题和竖排文字">
  <p:cSld name="VERTICAL_TEXT">
    <p:spTree>
      <p:nvGrpSpPr>
        <p:cNvPr id="68" name="Shape 68"/>
        <p:cNvGrpSpPr/>
        <p:nvPr/>
      </p:nvGrpSpPr>
      <p:grpSpPr>
        <a:xfrm>
          <a:off x="0" y="0"/>
          <a:ext cx="0" cy="0"/>
          <a:chOff x="0" y="0"/>
          <a:chExt cx="0" cy="0"/>
        </a:xfrm>
      </p:grpSpPr>
      <p:sp>
        <p:nvSpPr>
          <p:cNvPr id="69" name="Shape 49"/>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0" name="Shape 50"/>
          <p:cNvSpPr txBox="1"/>
          <p:nvPr>
            <p:ph type="body" idx="1"/>
          </p:nvPr>
        </p:nvSpPr>
        <p:spPr>
          <a:xfrm rot="5400000">
            <a:off x="2940248" y="-942379"/>
            <a:ext cx="3263504" cy="7886700"/>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71" name="Shape 51"/>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2" name="Shape 52"/>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3" name="Shape 53"/>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matchingName="竖排标题与文本">
  <p:cSld name="VERTICAL_TITLE_AND_VERTICAL_TEXT">
    <p:spTree>
      <p:nvGrpSpPr>
        <p:cNvPr id="74" name="Shape 74"/>
        <p:cNvGrpSpPr/>
        <p:nvPr/>
      </p:nvGrpSpPr>
      <p:grpSpPr>
        <a:xfrm>
          <a:off x="0" y="0"/>
          <a:ext cx="0" cy="0"/>
          <a:chOff x="0" y="0"/>
          <a:chExt cx="0" cy="0"/>
        </a:xfrm>
      </p:grpSpPr>
      <p:sp>
        <p:nvSpPr>
          <p:cNvPr id="75" name="Shape 15"/>
          <p:cNvSpPr txBox="1"/>
          <p:nvPr>
            <p:ph type="title"/>
          </p:nvPr>
        </p:nvSpPr>
        <p:spPr>
          <a:xfrm rot="5400000">
            <a:off x="5350073" y="1467445"/>
            <a:ext cx="4358879" cy="1971675"/>
          </a:xfrm>
          <a:prstGeom prst="rect">
            <a:avLst/>
          </a:prstGeom>
          <a:noFill/>
          <a:ln>
            <a:noFill/>
          </a:ln>
        </p:spPr>
        <p:txBody>
          <a:bodyPr spcFirstLastPara="1" wrap="square" lIns="68575" tIns="34275" rIns="68575" bIns="34275" anchor="ctr" anchorCtr="0">
            <a:normAutofit/>
          </a:bodyPr>
          <a:lstStyle>
            <a:lvl1pPr lvl="0" algn="l">
              <a:lnSpc>
                <a:spcPct val="90000"/>
              </a:lnSpc>
              <a:spcBef>
                <a:spcPts val="0"/>
              </a:spcBef>
              <a:spcAft>
                <a:spcPts val="0"/>
              </a:spcAft>
              <a:buClr>
                <a:schemeClr val="dk1"/>
              </a:buClr>
              <a:buSzPts val="1400"/>
              <a:buNone/>
              <a:defRPr/>
            </a:lvl1pPr>
            <a:lvl2pPr lvl="1">
              <a:spcBef>
                <a:spcPts val="0"/>
              </a:spcBef>
              <a:spcAft>
                <a:spcPts val="0"/>
              </a:spcAft>
              <a:buSzPts val="1100"/>
              <a:buNone/>
              <a:defRPr/>
            </a:lvl2pPr>
            <a:lvl3pPr lvl="2">
              <a:spcBef>
                <a:spcPts val="0"/>
              </a:spcBef>
              <a:spcAft>
                <a:spcPts val="0"/>
              </a:spcAft>
              <a:buSzPts val="1100"/>
              <a:buNone/>
              <a:defRPr/>
            </a:lvl3pPr>
            <a:lvl4pPr lvl="3">
              <a:spcBef>
                <a:spcPts val="0"/>
              </a:spcBef>
              <a:spcAft>
                <a:spcPts val="0"/>
              </a:spcAft>
              <a:buSzPts val="1100"/>
              <a:buNone/>
              <a:defRPr/>
            </a:lvl4pPr>
            <a:lvl5pPr lvl="4">
              <a:spcBef>
                <a:spcPts val="0"/>
              </a:spcBef>
              <a:spcAft>
                <a:spcPts val="0"/>
              </a:spcAft>
              <a:buSzPts val="1100"/>
              <a:buNone/>
              <a:defRPr/>
            </a:lvl5pPr>
            <a:lvl6pPr lvl="5">
              <a:spcBef>
                <a:spcPts val="0"/>
              </a:spcBef>
              <a:spcAft>
                <a:spcPts val="0"/>
              </a:spcAft>
              <a:buSzPts val="1100"/>
              <a:buNone/>
              <a:defRPr/>
            </a:lvl6pPr>
            <a:lvl7pPr lvl="6">
              <a:spcBef>
                <a:spcPts val="0"/>
              </a:spcBef>
              <a:spcAft>
                <a:spcPts val="0"/>
              </a:spcAft>
              <a:buSzPts val="1100"/>
              <a:buNone/>
              <a:defRPr/>
            </a:lvl7pPr>
            <a:lvl8pPr lvl="7">
              <a:spcBef>
                <a:spcPts val="0"/>
              </a:spcBef>
              <a:spcAft>
                <a:spcPts val="0"/>
              </a:spcAft>
              <a:buSzPts val="1100"/>
              <a:buNone/>
              <a:defRPr/>
            </a:lvl8pPr>
            <a:lvl9pPr lvl="8">
              <a:spcBef>
                <a:spcPts val="0"/>
              </a:spcBef>
              <a:spcAft>
                <a:spcPts val="0"/>
              </a:spcAft>
              <a:buSzPts val="1100"/>
              <a:buNone/>
              <a:defRPr/>
            </a:lvl9pPr>
          </a:lstStyle>
          <a:p/>
        </p:txBody>
      </p:sp>
      <p:sp>
        <p:nvSpPr>
          <p:cNvPr id="76" name="Shape 16"/>
          <p:cNvSpPr txBox="1"/>
          <p:nvPr>
            <p:ph type="body" idx="1"/>
          </p:nvPr>
        </p:nvSpPr>
        <p:spPr>
          <a:xfrm rot="5400000">
            <a:off x="1349573" y="-447080"/>
            <a:ext cx="4358879" cy="5800725"/>
          </a:xfrm>
          <a:prstGeom prst="rect">
            <a:avLst/>
          </a:prstGeom>
          <a:noFill/>
          <a:ln>
            <a:noFill/>
          </a:ln>
        </p:spPr>
        <p:txBody>
          <a:bodyPr spcFirstLastPara="1" wrap="square" lIns="68575" tIns="34275" rIns="68575" bIns="34275" anchor="t" anchorCtr="0">
            <a:normAutofit/>
          </a:bodyPr>
          <a:lstStyle>
            <a:lvl1pPr marL="457200" lvl="0" indent="-317500" algn="l">
              <a:lnSpc>
                <a:spcPct val="90000"/>
              </a:lnSpc>
              <a:spcBef>
                <a:spcPts val="800"/>
              </a:spcBef>
              <a:spcAft>
                <a:spcPts val="0"/>
              </a:spcAft>
              <a:buClr>
                <a:schemeClr val="dk1"/>
              </a:buClr>
              <a:buSzPts val="1400"/>
              <a:buChar char="•"/>
              <a:defRPr/>
            </a:lvl1pPr>
            <a:lvl2pPr marL="914400" lvl="1" indent="-317500" algn="l">
              <a:lnSpc>
                <a:spcPct val="90000"/>
              </a:lnSpc>
              <a:spcBef>
                <a:spcPts val="400"/>
              </a:spcBef>
              <a:spcAft>
                <a:spcPts val="0"/>
              </a:spcAft>
              <a:buClr>
                <a:schemeClr val="dk1"/>
              </a:buClr>
              <a:buSzPts val="1400"/>
              <a:buChar char="•"/>
              <a:defRPr/>
            </a:lvl2pPr>
            <a:lvl3pPr marL="1371600" lvl="2" indent="-317500" algn="l">
              <a:lnSpc>
                <a:spcPct val="90000"/>
              </a:lnSpc>
              <a:spcBef>
                <a:spcPts val="400"/>
              </a:spcBef>
              <a:spcAft>
                <a:spcPts val="0"/>
              </a:spcAft>
              <a:buClr>
                <a:schemeClr val="dk1"/>
              </a:buClr>
              <a:buSzPts val="1400"/>
              <a:buChar char="•"/>
              <a:defRPr/>
            </a:lvl3pPr>
            <a:lvl4pPr marL="1828800" lvl="3" indent="-317500" algn="l">
              <a:lnSpc>
                <a:spcPct val="90000"/>
              </a:lnSpc>
              <a:spcBef>
                <a:spcPts val="400"/>
              </a:spcBef>
              <a:spcAft>
                <a:spcPts val="0"/>
              </a:spcAft>
              <a:buClr>
                <a:schemeClr val="dk1"/>
              </a:buClr>
              <a:buSzPts val="1400"/>
              <a:buChar char="•"/>
              <a:defRPr/>
            </a:lvl4pPr>
            <a:lvl5pPr marL="2286000" lvl="4" indent="-317500" algn="l">
              <a:lnSpc>
                <a:spcPct val="90000"/>
              </a:lnSpc>
              <a:spcBef>
                <a:spcPts val="400"/>
              </a:spcBef>
              <a:spcAft>
                <a:spcPts val="0"/>
              </a:spcAft>
              <a:buClr>
                <a:schemeClr val="dk1"/>
              </a:buClr>
              <a:buSzPts val="1400"/>
              <a:buChar char="•"/>
              <a:defRPr/>
            </a:lvl5pPr>
            <a:lvl6pPr marL="2743200" lvl="5" indent="-317500" algn="l">
              <a:lnSpc>
                <a:spcPct val="90000"/>
              </a:lnSpc>
              <a:spcBef>
                <a:spcPts val="400"/>
              </a:spcBef>
              <a:spcAft>
                <a:spcPts val="0"/>
              </a:spcAft>
              <a:buClr>
                <a:schemeClr val="dk1"/>
              </a:buClr>
              <a:buSzPts val="1400"/>
              <a:buChar char="•"/>
              <a:defRPr/>
            </a:lvl6pPr>
            <a:lvl7pPr marL="3200400" lvl="6" indent="-317500" algn="l">
              <a:lnSpc>
                <a:spcPct val="90000"/>
              </a:lnSpc>
              <a:spcBef>
                <a:spcPts val="400"/>
              </a:spcBef>
              <a:spcAft>
                <a:spcPts val="0"/>
              </a:spcAft>
              <a:buClr>
                <a:schemeClr val="dk1"/>
              </a:buClr>
              <a:buSzPts val="1400"/>
              <a:buChar char="•"/>
              <a:defRPr/>
            </a:lvl7pPr>
            <a:lvl8pPr marL="3657600" lvl="7" indent="-317500" algn="l">
              <a:lnSpc>
                <a:spcPct val="90000"/>
              </a:lnSpc>
              <a:spcBef>
                <a:spcPts val="400"/>
              </a:spcBef>
              <a:spcAft>
                <a:spcPts val="0"/>
              </a:spcAft>
              <a:buClr>
                <a:schemeClr val="dk1"/>
              </a:buClr>
              <a:buSzPts val="1400"/>
              <a:buChar char="•"/>
              <a:defRPr/>
            </a:lvl8pPr>
            <a:lvl9pPr marL="4114800" lvl="8" indent="-317500" algn="l">
              <a:lnSpc>
                <a:spcPct val="90000"/>
              </a:lnSpc>
              <a:spcBef>
                <a:spcPts val="400"/>
              </a:spcBef>
              <a:spcAft>
                <a:spcPts val="0"/>
              </a:spcAft>
              <a:buClr>
                <a:schemeClr val="dk1"/>
              </a:buClr>
              <a:buSzPts val="1400"/>
              <a:buChar char="•"/>
              <a:defRPr/>
            </a:lvl9pPr>
          </a:lstStyle>
          <a:p/>
        </p:txBody>
      </p:sp>
      <p:sp>
        <p:nvSpPr>
          <p:cNvPr id="77" name="Shape 17"/>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lvl="0" algn="l">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8" name="Shape 18"/>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lvl="0" algn="ctr">
              <a:spcBef>
                <a:spcPts val="0"/>
              </a:spcBef>
              <a:spcAft>
                <a:spcPts val="0"/>
              </a:spcAft>
              <a:buSzPts val="1100"/>
              <a:buNone/>
              <a:defRPr/>
            </a:lvl1pPr>
            <a:lvl2pPr lvl="1" algn="l">
              <a:spcBef>
                <a:spcPts val="0"/>
              </a:spcBef>
              <a:spcAft>
                <a:spcPts val="0"/>
              </a:spcAft>
              <a:buSzPts val="1100"/>
              <a:buNone/>
              <a:defRPr/>
            </a:lvl2pPr>
            <a:lvl3pPr lvl="2" algn="l">
              <a:spcBef>
                <a:spcPts val="0"/>
              </a:spcBef>
              <a:spcAft>
                <a:spcPts val="0"/>
              </a:spcAft>
              <a:buSzPts val="1100"/>
              <a:buNone/>
              <a:defRPr/>
            </a:lvl3pPr>
            <a:lvl4pPr lvl="3" algn="l">
              <a:spcBef>
                <a:spcPts val="0"/>
              </a:spcBef>
              <a:spcAft>
                <a:spcPts val="0"/>
              </a:spcAft>
              <a:buSzPts val="1100"/>
              <a:buNone/>
              <a:defRPr/>
            </a:lvl4pPr>
            <a:lvl5pPr lvl="4" algn="l">
              <a:spcBef>
                <a:spcPts val="0"/>
              </a:spcBef>
              <a:spcAft>
                <a:spcPts val="0"/>
              </a:spcAft>
              <a:buSzPts val="1100"/>
              <a:buNone/>
              <a:defRPr/>
            </a:lvl5pPr>
            <a:lvl6pPr lvl="5" algn="l">
              <a:spcBef>
                <a:spcPts val="0"/>
              </a:spcBef>
              <a:spcAft>
                <a:spcPts val="0"/>
              </a:spcAft>
              <a:buSzPts val="1100"/>
              <a:buNone/>
              <a:defRPr/>
            </a:lvl6pPr>
            <a:lvl7pPr lvl="6" algn="l">
              <a:spcBef>
                <a:spcPts val="0"/>
              </a:spcBef>
              <a:spcAft>
                <a:spcPts val="0"/>
              </a:spcAft>
              <a:buSzPts val="1100"/>
              <a:buNone/>
              <a:defRPr/>
            </a:lvl7pPr>
            <a:lvl8pPr lvl="7" algn="l">
              <a:spcBef>
                <a:spcPts val="0"/>
              </a:spcBef>
              <a:spcAft>
                <a:spcPts val="0"/>
              </a:spcAft>
              <a:buSzPts val="1100"/>
              <a:buNone/>
              <a:defRPr/>
            </a:lvl8pPr>
            <a:lvl9pPr lvl="8" algn="l">
              <a:spcBef>
                <a:spcPts val="0"/>
              </a:spcBef>
              <a:spcAft>
                <a:spcPts val="0"/>
              </a:spcAft>
              <a:buSzPts val="1100"/>
              <a:buNone/>
              <a:defRPr/>
            </a:lvl9pPr>
          </a:lstStyle>
          <a:p/>
        </p:txBody>
      </p:sp>
      <p:sp>
        <p:nvSpPr>
          <p:cNvPr id="79" name="Shape 19"/>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lvl="0" indent="0" algn="r">
              <a:spcBef>
                <a:spcPts val="0"/>
              </a:spcBef>
              <a:buNone/>
              <a:defRPr/>
            </a:lvl1pPr>
            <a:lvl2pPr marL="0" lvl="1" indent="0" algn="r">
              <a:spcBef>
                <a:spcPts val="0"/>
              </a:spcBef>
              <a:buNone/>
              <a:defRPr/>
            </a:lvl2pPr>
            <a:lvl3pPr marL="0" lvl="2" indent="0" algn="r">
              <a:spcBef>
                <a:spcPts val="0"/>
              </a:spcBef>
              <a:buNone/>
              <a:defRPr/>
            </a:lvl3pPr>
            <a:lvl4pPr marL="0" lvl="3" indent="0" algn="r">
              <a:spcBef>
                <a:spcPts val="0"/>
              </a:spcBef>
              <a:buNone/>
              <a:defRPr/>
            </a:lvl4pPr>
            <a:lvl5pPr marL="0" lvl="4" indent="0" algn="r">
              <a:spcBef>
                <a:spcPts val="0"/>
              </a:spcBef>
              <a:buNone/>
              <a:defRPr/>
            </a:lvl5pPr>
            <a:lvl6pPr marL="0" lvl="5" indent="0" algn="r">
              <a:spcBef>
                <a:spcPts val="0"/>
              </a:spcBef>
              <a:buNone/>
              <a:defRPr/>
            </a:lvl6pPr>
            <a:lvl7pPr marL="0" lvl="6" indent="0" algn="r">
              <a:spcBef>
                <a:spcPts val="0"/>
              </a:spcBef>
              <a:buNone/>
              <a:defRPr/>
            </a:lvl7pPr>
            <a:lvl8pPr marL="0" lvl="7" indent="0" algn="r">
              <a:spcBef>
                <a:spcPts val="0"/>
              </a:spcBef>
              <a:buNone/>
              <a:defRPr/>
            </a:lvl8pPr>
            <a:lvl9pPr marL="0" lvl="8" indent="0" algn="r">
              <a:spcBef>
                <a:spcPts val="0"/>
              </a:spcBef>
              <a:buNone/>
              <a:defRPr/>
            </a:lvl9pPr>
          </a:lstStyle>
          <a:p>
            <a:pPr marL="0" lvl="0" indent="0" algn="r" rtl="0">
              <a:spcBef>
                <a:spcPts val="0"/>
              </a:spcBef>
              <a:spcAft>
                <a:spcPts val="0"/>
              </a:spcAft>
              <a:buNone/>
            </a:pPr>
            <a:fld id="{00000000-1234-1234-1234-123412341234}" type="slidenum">
              <a:rPr lang="zh-CN"/>
            </a:fld>
            <a:endParaRPr lang="zh-CN"/>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_rels/slideMaster2.xml.rels><?xml version="1.0" encoding="UTF-8" standalone="yes"?>
<Relationships xmlns="http://schemas.openxmlformats.org/package/2006/relationships"><Relationship Id="rId2" Type="http://schemas.openxmlformats.org/officeDocument/2006/relationships/theme" Target="../theme/theme2.xml"/><Relationship Id="rId1" Type="http://schemas.openxmlformats.org/officeDocument/2006/relationships/slideLayout" Target="../slideLayouts/slideLayout12.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lt1"/>
        </a:solidFill>
        <a:effectLst/>
      </p:bgPr>
    </p:bg>
    <p:spTree>
      <p:nvGrpSpPr>
        <p:cNvPr id="5" name="Shape 5"/>
        <p:cNvGrpSpPr/>
        <p:nvPr/>
      </p:nvGrpSpPr>
      <p:grpSpPr>
        <a:xfrm>
          <a:off x="0" y="0"/>
          <a:ext cx="0" cy="0"/>
          <a:chOff x="0" y="0"/>
          <a:chExt cx="0" cy="0"/>
        </a:xfrm>
      </p:grpSpPr>
      <p:sp>
        <p:nvSpPr>
          <p:cNvPr id="6" name="Shape 1"/>
          <p:cNvSpPr txBox="1"/>
          <p:nvPr>
            <p:ph type="title"/>
          </p:nvPr>
        </p:nvSpPr>
        <p:spPr>
          <a:xfrm>
            <a:off x="628650" y="273844"/>
            <a:ext cx="7886700" cy="994172"/>
          </a:xfrm>
          <a:prstGeom prst="rect">
            <a:avLst/>
          </a:prstGeom>
          <a:noFill/>
          <a:ln>
            <a:noFill/>
          </a:ln>
        </p:spPr>
        <p:txBody>
          <a:bodyPr spcFirstLastPara="1" wrap="square" lIns="68575" tIns="34275" rIns="68575" bIns="34275" anchor="ctr" anchorCtr="0">
            <a:normAutofit/>
          </a:bodyPr>
          <a:lstStyle>
            <a:lvl1pPr marR="0" lvl="0" algn="l" rtl="0">
              <a:lnSpc>
                <a:spcPct val="90000"/>
              </a:lnSpc>
              <a:spcBef>
                <a:spcPts val="0"/>
              </a:spcBef>
              <a:spcAft>
                <a:spcPts val="0"/>
              </a:spcAft>
              <a:buClr>
                <a:schemeClr val="dk1"/>
              </a:buClr>
              <a:buSzPts val="3300"/>
              <a:buFont typeface="Arial" panose="020B0604020202020204"/>
              <a:buNone/>
              <a:defRPr sz="33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lvl="1">
              <a:spcBef>
                <a:spcPts val="0"/>
              </a:spcBef>
              <a:spcAft>
                <a:spcPts val="0"/>
              </a:spcAft>
              <a:buSzPts val="1100"/>
              <a:buNone/>
              <a:defRPr sz="1400"/>
            </a:lvl2pPr>
            <a:lvl3pPr lvl="2">
              <a:spcBef>
                <a:spcPts val="0"/>
              </a:spcBef>
              <a:spcAft>
                <a:spcPts val="0"/>
              </a:spcAft>
              <a:buSzPts val="1100"/>
              <a:buNone/>
              <a:defRPr sz="1400"/>
            </a:lvl3pPr>
            <a:lvl4pPr lvl="3">
              <a:spcBef>
                <a:spcPts val="0"/>
              </a:spcBef>
              <a:spcAft>
                <a:spcPts val="0"/>
              </a:spcAft>
              <a:buSzPts val="1100"/>
              <a:buNone/>
              <a:defRPr sz="1400"/>
            </a:lvl4pPr>
            <a:lvl5pPr lvl="4">
              <a:spcBef>
                <a:spcPts val="0"/>
              </a:spcBef>
              <a:spcAft>
                <a:spcPts val="0"/>
              </a:spcAft>
              <a:buSzPts val="1100"/>
              <a:buNone/>
              <a:defRPr sz="1400"/>
            </a:lvl5pPr>
            <a:lvl6pPr lvl="5">
              <a:spcBef>
                <a:spcPts val="0"/>
              </a:spcBef>
              <a:spcAft>
                <a:spcPts val="0"/>
              </a:spcAft>
              <a:buSzPts val="1100"/>
              <a:buNone/>
              <a:defRPr sz="1400"/>
            </a:lvl6pPr>
            <a:lvl7pPr lvl="6">
              <a:spcBef>
                <a:spcPts val="0"/>
              </a:spcBef>
              <a:spcAft>
                <a:spcPts val="0"/>
              </a:spcAft>
              <a:buSzPts val="1100"/>
              <a:buNone/>
              <a:defRPr sz="1400"/>
            </a:lvl7pPr>
            <a:lvl8pPr lvl="7">
              <a:spcBef>
                <a:spcPts val="0"/>
              </a:spcBef>
              <a:spcAft>
                <a:spcPts val="0"/>
              </a:spcAft>
              <a:buSzPts val="1100"/>
              <a:buNone/>
              <a:defRPr sz="1400"/>
            </a:lvl8pPr>
            <a:lvl9pPr lvl="8">
              <a:spcBef>
                <a:spcPts val="0"/>
              </a:spcBef>
              <a:spcAft>
                <a:spcPts val="0"/>
              </a:spcAft>
              <a:buSzPts val="1100"/>
              <a:buNone/>
              <a:defRPr sz="1400"/>
            </a:lvl9pPr>
          </a:lstStyle>
          <a:p/>
        </p:txBody>
      </p:sp>
      <p:sp>
        <p:nvSpPr>
          <p:cNvPr id="7" name="Shape 2"/>
          <p:cNvSpPr txBox="1"/>
          <p:nvPr>
            <p:ph type="body" idx="1"/>
          </p:nvPr>
        </p:nvSpPr>
        <p:spPr>
          <a:xfrm>
            <a:off x="628650" y="1369219"/>
            <a:ext cx="7886700" cy="3263504"/>
          </a:xfrm>
          <a:prstGeom prst="rect">
            <a:avLst/>
          </a:prstGeom>
          <a:noFill/>
          <a:ln>
            <a:noFill/>
          </a:ln>
        </p:spPr>
        <p:txBody>
          <a:bodyPr spcFirstLastPara="1" wrap="square" lIns="68575" tIns="34275" rIns="68575" bIns="34275" anchor="t" anchorCtr="0">
            <a:normAutofit/>
          </a:bodyPr>
          <a:lstStyle>
            <a:lvl1pPr marL="457200" marR="0" lvl="0" indent="-361950" algn="l" rtl="0">
              <a:lnSpc>
                <a:spcPct val="90000"/>
              </a:lnSpc>
              <a:spcBef>
                <a:spcPts val="800"/>
              </a:spcBef>
              <a:spcAft>
                <a:spcPts val="0"/>
              </a:spcAft>
              <a:buClr>
                <a:schemeClr val="dk1"/>
              </a:buClr>
              <a:buSzPts val="2100"/>
              <a:buFont typeface="Arial" panose="020B0604020202020204"/>
              <a:buChar char="•"/>
              <a:defRPr sz="2100" b="0" i="0" u="none" strike="noStrike" cap="none">
                <a:solidFill>
                  <a:schemeClr val="dk1"/>
                </a:solidFill>
                <a:latin typeface="Arial" panose="020B0604020202020204"/>
                <a:ea typeface="Arial" panose="020B0604020202020204"/>
                <a:cs typeface="Arial" panose="020B0604020202020204"/>
                <a:sym typeface="Arial" panose="020B0604020202020204"/>
              </a:defRPr>
            </a:lvl1pPr>
            <a:lvl2pPr marL="914400" marR="0" lvl="1" indent="-342900" algn="l" rtl="0">
              <a:lnSpc>
                <a:spcPct val="90000"/>
              </a:lnSpc>
              <a:spcBef>
                <a:spcPts val="400"/>
              </a:spcBef>
              <a:spcAft>
                <a:spcPts val="0"/>
              </a:spcAft>
              <a:buClr>
                <a:schemeClr val="dk1"/>
              </a:buClr>
              <a:buSzPts val="1800"/>
              <a:buFont typeface="Arial" panose="020B0604020202020204"/>
              <a:buChar char="•"/>
              <a:defRPr sz="18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L="1371600" marR="0" lvl="2" indent="-323850" algn="l" rtl="0">
              <a:lnSpc>
                <a:spcPct val="90000"/>
              </a:lnSpc>
              <a:spcBef>
                <a:spcPts val="400"/>
              </a:spcBef>
              <a:spcAft>
                <a:spcPts val="0"/>
              </a:spcAft>
              <a:buClr>
                <a:schemeClr val="dk1"/>
              </a:buClr>
              <a:buSzPts val="1500"/>
              <a:buFont typeface="Arial" panose="020B0604020202020204"/>
              <a:buChar char="•"/>
              <a:defRPr sz="15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L="1828800" marR="0" lvl="3"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L="2286000" marR="0" lvl="4"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L="2743200" marR="0" lvl="5"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L="3200400" marR="0" lvl="6"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L="3657600" marR="0" lvl="7"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L="4114800" marR="0" lvl="8" indent="-317500" algn="l" rtl="0">
              <a:lnSpc>
                <a:spcPct val="90000"/>
              </a:lnSpc>
              <a:spcBef>
                <a:spcPts val="400"/>
              </a:spcBef>
              <a:spcAft>
                <a:spcPts val="0"/>
              </a:spcAft>
              <a:buClr>
                <a:schemeClr val="dk1"/>
              </a:buClr>
              <a:buSzPts val="1400"/>
              <a:buFont typeface="Arial" panose="020B0604020202020204"/>
              <a:buChar char="•"/>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8" name="Shape 3"/>
          <p:cNvSpPr txBox="1"/>
          <p:nvPr>
            <p:ph type="dt" idx="10"/>
          </p:nvPr>
        </p:nvSpPr>
        <p:spPr>
          <a:xfrm>
            <a:off x="628650" y="4767263"/>
            <a:ext cx="2057400" cy="273844"/>
          </a:xfrm>
          <a:prstGeom prst="rect">
            <a:avLst/>
          </a:prstGeom>
          <a:noFill/>
          <a:ln>
            <a:noFill/>
          </a:ln>
        </p:spPr>
        <p:txBody>
          <a:bodyPr spcFirstLastPara="1" wrap="square" lIns="68575" tIns="34275" rIns="68575" bIns="34275" anchor="ctr" anchorCtr="0">
            <a:noAutofit/>
          </a:bodyPr>
          <a:lstStyle>
            <a:lvl1pPr marR="0" lvl="0" algn="l" rtl="0">
              <a:spcBef>
                <a:spcPts val="0"/>
              </a:spcBef>
              <a:spcAft>
                <a:spcPts val="0"/>
              </a:spcAft>
              <a:buSzPts val="1100"/>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1pPr>
            <a:lvl2pPr marR="0" lvl="1"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9" name="Shape 4"/>
          <p:cNvSpPr txBox="1"/>
          <p:nvPr>
            <p:ph type="ftr" idx="11"/>
          </p:nvPr>
        </p:nvSpPr>
        <p:spPr>
          <a:xfrm>
            <a:off x="3028950" y="4767263"/>
            <a:ext cx="3086100" cy="273844"/>
          </a:xfrm>
          <a:prstGeom prst="rect">
            <a:avLst/>
          </a:prstGeom>
          <a:noFill/>
          <a:ln>
            <a:noFill/>
          </a:ln>
        </p:spPr>
        <p:txBody>
          <a:bodyPr spcFirstLastPara="1" wrap="square" lIns="68575" tIns="34275" rIns="68575" bIns="34275" anchor="ctr" anchorCtr="0">
            <a:noAutofit/>
          </a:bodyPr>
          <a:lstStyle>
            <a:lvl1pPr marR="0" lvl="0" algn="ctr" rtl="0">
              <a:spcBef>
                <a:spcPts val="0"/>
              </a:spcBef>
              <a:spcAft>
                <a:spcPts val="0"/>
              </a:spcAft>
              <a:buSzPts val="1100"/>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1pPr>
            <a:lvl2pPr marR="0" lvl="1"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2pPr>
            <a:lvl3pPr marR="0" lvl="2"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3pPr>
            <a:lvl4pPr marR="0" lvl="3"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4pPr>
            <a:lvl5pPr marR="0" lvl="4"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5pPr>
            <a:lvl6pPr marR="0" lvl="5"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6pPr>
            <a:lvl7pPr marR="0" lvl="6"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7pPr>
            <a:lvl8pPr marR="0" lvl="7"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8pPr>
            <a:lvl9pPr marR="0" lvl="8" algn="l" rtl="0">
              <a:spcBef>
                <a:spcPts val="0"/>
              </a:spcBef>
              <a:spcAft>
                <a:spcPts val="0"/>
              </a:spcAft>
              <a:buSzPts val="1100"/>
              <a:buNone/>
              <a:defRPr sz="1400" b="0" i="0" u="none" strike="noStrike" cap="none">
                <a:solidFill>
                  <a:schemeClr val="dk1"/>
                </a:solidFill>
                <a:latin typeface="Arial" panose="020B0604020202020204"/>
                <a:ea typeface="Arial" panose="020B0604020202020204"/>
                <a:cs typeface="Arial" panose="020B0604020202020204"/>
                <a:sym typeface="Arial" panose="020B0604020202020204"/>
              </a:defRPr>
            </a:lvl9pPr>
          </a:lstStyle>
          <a:p/>
        </p:txBody>
      </p:sp>
      <p:sp>
        <p:nvSpPr>
          <p:cNvPr id="10" name="Shape 5"/>
          <p:cNvSpPr txBox="1"/>
          <p:nvPr>
            <p:ph type="sldNum" idx="12"/>
          </p:nvPr>
        </p:nvSpPr>
        <p:spPr>
          <a:xfrm>
            <a:off x="6457950" y="4767263"/>
            <a:ext cx="2057400" cy="273844"/>
          </a:xfrm>
          <a:prstGeom prst="rect">
            <a:avLst/>
          </a:prstGeom>
          <a:noFill/>
          <a:ln>
            <a:noFill/>
          </a:ln>
        </p:spPr>
        <p:txBody>
          <a:bodyPr spcFirstLastPara="1" wrap="square" lIns="68575" tIns="34275" rIns="68575" bIns="34275" anchor="ctr" anchorCtr="0">
            <a:noAutofit/>
          </a:bodyPr>
          <a:lstStyle>
            <a:lvl1pPr marL="0" marR="0" lvl="0"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1pPr>
            <a:lvl2pPr marL="0" marR="0" lvl="1"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2pPr>
            <a:lvl3pPr marL="0" marR="0" lvl="2"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3pPr>
            <a:lvl4pPr marL="0" marR="0" lvl="3"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4pPr>
            <a:lvl5pPr marL="0" marR="0" lvl="4"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5pPr>
            <a:lvl6pPr marL="0" marR="0" lvl="5"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6pPr>
            <a:lvl7pPr marL="0" marR="0" lvl="6"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7pPr>
            <a:lvl8pPr marL="0" marR="0" lvl="7"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8pPr>
            <a:lvl9pPr marL="0" marR="0" lvl="8" indent="0" algn="r" rtl="0">
              <a:spcBef>
                <a:spcPts val="0"/>
              </a:spcBef>
              <a:buNone/>
              <a:defRPr sz="900" b="0" i="0" u="none" strike="noStrike" cap="none">
                <a:solidFill>
                  <a:srgbClr val="888888"/>
                </a:solidFill>
                <a:latin typeface="Arial" panose="020B0604020202020204"/>
                <a:ea typeface="Arial" panose="020B0604020202020204"/>
                <a:cs typeface="Arial" panose="020B0604020202020204"/>
                <a:sym typeface="Arial" panose="020B0604020202020204"/>
              </a:defRPr>
            </a:lvl9pPr>
          </a:lstStyle>
          <a:p>
            <a:pPr marL="0" lvl="0" indent="0" algn="r" rtl="0">
              <a:spcBef>
                <a:spcPts val="0"/>
              </a:spcBef>
              <a:spcAft>
                <a:spcPts val="0"/>
              </a:spcAft>
              <a:buNone/>
            </a:pPr>
            <a:fld id="{00000000-1234-1234-1234-123412341234}" type="slidenum">
              <a:rPr lang="zh-CN"/>
            </a:fld>
            <a:endParaRPr lang="zh-CN"/>
          </a:p>
        </p:txBody>
      </p:sp>
    </p:spTree>
  </p:cSld>
  <p:clrMap bg1="lt1" tx1="dk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5" name="Shape 5"/>
        <p:cNvGrpSpPr/>
        <p:nvPr/>
      </p:nvGrpSpPr>
      <p:grpSpPr>
        <a:xfrm>
          <a:off x="0" y="0"/>
          <a:ext cx="0" cy="0"/>
          <a:chOff x="0" y="0"/>
          <a:chExt cx="0" cy="0"/>
        </a:xfrm>
      </p:grpSpPr>
    </p:spTree>
  </p:cSld>
  <p:clrMap bg1="lt1" tx1="dk1" bg2="dk2" tx2="lt2" accent1="accent1" accent2="accent2" accent3="accent3" accent4="accent4" accent5="accent5" accent6="accent6" hlink="hlink" folHlink="folHlink"/>
  <p:sldLayoutIdLst>
    <p:sldLayoutId id="2147483661" r:id="rId1"/>
  </p:sldLayoutIdLst>
  <p:hf sldNum="0" hdr="0" ftr="0" dt="0"/>
  <p:txStyles>
    <p:title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titleStyle>
    <p:body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bodyStyle>
    <p:otherStyle>
      <a:defPPr marR="0" lvl="0" algn="l" rtl="0">
        <a:lnSpc>
          <a:spcPct val="100000"/>
        </a:lnSpc>
        <a:spcBef>
          <a:spcPts val="0"/>
        </a:spcBef>
        <a:spcAft>
          <a:spcPts val="0"/>
        </a:spcAft>
      </a:defPPr>
      <a:lvl1pPr marR="0" lvl="0"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1pPr>
      <a:lvl2pPr marR="0" lvl="1"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2pPr>
      <a:lvl3pPr marR="0" lvl="2"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3pPr>
      <a:lvl4pPr marR="0" lvl="3"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4pPr>
      <a:lvl5pPr marR="0" lvl="4"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5pPr>
      <a:lvl6pPr marR="0" lvl="5"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6pPr>
      <a:lvl7pPr marR="0" lvl="6"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7pPr>
      <a:lvl8pPr marR="0" lvl="7"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8pPr>
      <a:lvl9pPr marR="0" lvl="8" algn="l" rtl="0">
        <a:lnSpc>
          <a:spcPct val="100000"/>
        </a:lnSpc>
        <a:spcBef>
          <a:spcPts val="0"/>
        </a:spcBef>
        <a:spcAft>
          <a:spcPts val="0"/>
        </a:spcAft>
        <a:buClr>
          <a:srgbClr val="000000"/>
        </a:buClr>
        <a:buFont typeface="Arial" panose="020B0604020202020204"/>
        <a:defRPr sz="1400" b="0" i="0" u="none" strike="noStrike" cap="none">
          <a:solidFill>
            <a:srgbClr val="000000"/>
          </a:solidFill>
          <a:latin typeface="Arial" panose="020B0604020202020204"/>
          <a:ea typeface="Arial" panose="020B0604020202020204"/>
          <a:cs typeface="Arial" panose="020B0604020202020204"/>
          <a:sym typeface="Arial" panose="020B0604020202020204"/>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2.xml"/></Relationships>
</file>

<file path=ppt/slides/_rels/slide3.xml.rels><?xml version="1.0" encoding="UTF-8" standalone="yes"?>
<Relationships xmlns="http://schemas.openxmlformats.org/package/2006/relationships"><Relationship Id="rId9" Type="http://schemas.openxmlformats.org/officeDocument/2006/relationships/image" Target="../media/image9.png"/><Relationship Id="rId8" Type="http://schemas.openxmlformats.org/officeDocument/2006/relationships/image" Target="../media/image8.svg"/><Relationship Id="rId7" Type="http://schemas.openxmlformats.org/officeDocument/2006/relationships/image" Target="../media/image7.png"/><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svg"/><Relationship Id="rId3" Type="http://schemas.openxmlformats.org/officeDocument/2006/relationships/image" Target="../media/image3.png"/><Relationship Id="rId2" Type="http://schemas.openxmlformats.org/officeDocument/2006/relationships/image" Target="../media/image2.svg"/><Relationship Id="rId14" Type="http://schemas.openxmlformats.org/officeDocument/2006/relationships/notesSlide" Target="../notesSlides/notesSlide3.xml"/><Relationship Id="rId13" Type="http://schemas.openxmlformats.org/officeDocument/2006/relationships/slideLayout" Target="../slideLayouts/slideLayout12.xml"/><Relationship Id="rId12" Type="http://schemas.openxmlformats.org/officeDocument/2006/relationships/image" Target="../media/image12.svg"/><Relationship Id="rId11" Type="http://schemas.openxmlformats.org/officeDocument/2006/relationships/image" Target="../media/image11.png"/><Relationship Id="rId10" Type="http://schemas.openxmlformats.org/officeDocument/2006/relationships/image" Target="../media/image10.svg"/><Relationship Id="rId1" Type="http://schemas.openxmlformats.org/officeDocument/2006/relationships/image" Target="../media/image1.png"/></Relationships>
</file>

<file path=ppt/slides/_rels/slide4.xml.rels><?xml version="1.0" encoding="UTF-8" standalone="yes"?>
<Relationships xmlns="http://schemas.openxmlformats.org/package/2006/relationships"><Relationship Id="rId9" Type="http://schemas.openxmlformats.org/officeDocument/2006/relationships/image" Target="../media/image21.png"/><Relationship Id="rId8" Type="http://schemas.openxmlformats.org/officeDocument/2006/relationships/image" Target="../media/image20.svg"/><Relationship Id="rId7" Type="http://schemas.openxmlformats.org/officeDocument/2006/relationships/image" Target="../media/image19.png"/><Relationship Id="rId6" Type="http://schemas.openxmlformats.org/officeDocument/2006/relationships/image" Target="../media/image18.svg"/><Relationship Id="rId5" Type="http://schemas.openxmlformats.org/officeDocument/2006/relationships/image" Target="../media/image17.png"/><Relationship Id="rId4" Type="http://schemas.openxmlformats.org/officeDocument/2006/relationships/image" Target="../media/image16.svg"/><Relationship Id="rId3" Type="http://schemas.openxmlformats.org/officeDocument/2006/relationships/image" Target="../media/image15.png"/><Relationship Id="rId28" Type="http://schemas.openxmlformats.org/officeDocument/2006/relationships/notesSlide" Target="../notesSlides/notesSlide4.xml"/><Relationship Id="rId27" Type="http://schemas.openxmlformats.org/officeDocument/2006/relationships/slideLayout" Target="../slideLayouts/slideLayout12.xml"/><Relationship Id="rId26" Type="http://schemas.openxmlformats.org/officeDocument/2006/relationships/image" Target="../media/image38.svg"/><Relationship Id="rId25" Type="http://schemas.openxmlformats.org/officeDocument/2006/relationships/image" Target="../media/image37.png"/><Relationship Id="rId24" Type="http://schemas.openxmlformats.org/officeDocument/2006/relationships/image" Target="../media/image36.svg"/><Relationship Id="rId23" Type="http://schemas.openxmlformats.org/officeDocument/2006/relationships/image" Target="../media/image35.png"/><Relationship Id="rId22" Type="http://schemas.openxmlformats.org/officeDocument/2006/relationships/image" Target="../media/image34.svg"/><Relationship Id="rId21" Type="http://schemas.openxmlformats.org/officeDocument/2006/relationships/image" Target="../media/image33.png"/><Relationship Id="rId20" Type="http://schemas.openxmlformats.org/officeDocument/2006/relationships/image" Target="../media/image32.svg"/><Relationship Id="rId2" Type="http://schemas.openxmlformats.org/officeDocument/2006/relationships/image" Target="../media/image14.svg"/><Relationship Id="rId19" Type="http://schemas.openxmlformats.org/officeDocument/2006/relationships/image" Target="../media/image31.png"/><Relationship Id="rId18" Type="http://schemas.openxmlformats.org/officeDocument/2006/relationships/image" Target="../media/image30.svg"/><Relationship Id="rId17" Type="http://schemas.openxmlformats.org/officeDocument/2006/relationships/image" Target="../media/image29.png"/><Relationship Id="rId16" Type="http://schemas.openxmlformats.org/officeDocument/2006/relationships/image" Target="../media/image28.svg"/><Relationship Id="rId15" Type="http://schemas.openxmlformats.org/officeDocument/2006/relationships/image" Target="../media/image27.png"/><Relationship Id="rId14" Type="http://schemas.openxmlformats.org/officeDocument/2006/relationships/image" Target="../media/image26.svg"/><Relationship Id="rId13" Type="http://schemas.openxmlformats.org/officeDocument/2006/relationships/image" Target="../media/image25.png"/><Relationship Id="rId12" Type="http://schemas.openxmlformats.org/officeDocument/2006/relationships/image" Target="../media/image24.svg"/><Relationship Id="rId11" Type="http://schemas.openxmlformats.org/officeDocument/2006/relationships/image" Target="../media/image23.png"/><Relationship Id="rId10" Type="http://schemas.openxmlformats.org/officeDocument/2006/relationships/image" Target="../media/image22.svg"/><Relationship Id="rId1" Type="http://schemas.openxmlformats.org/officeDocument/2006/relationships/image" Target="../media/image13.png"/></Relationships>
</file>

<file path=ppt/slides/_rels/slide5.xml.rels><?xml version="1.0" encoding="UTF-8" standalone="yes"?>
<Relationships xmlns="http://schemas.openxmlformats.org/package/2006/relationships"><Relationship Id="rId9" Type="http://schemas.openxmlformats.org/officeDocument/2006/relationships/image" Target="../media/image45.png"/><Relationship Id="rId8" Type="http://schemas.openxmlformats.org/officeDocument/2006/relationships/image" Target="../media/image44.svg"/><Relationship Id="rId7" Type="http://schemas.openxmlformats.org/officeDocument/2006/relationships/image" Target="../media/image43.png"/><Relationship Id="rId6" Type="http://schemas.openxmlformats.org/officeDocument/2006/relationships/image" Target="../media/image6.svg"/><Relationship Id="rId5" Type="http://schemas.openxmlformats.org/officeDocument/2006/relationships/image" Target="../media/image5.png"/><Relationship Id="rId4" Type="http://schemas.openxmlformats.org/officeDocument/2006/relationships/image" Target="../media/image42.svg"/><Relationship Id="rId3" Type="http://schemas.openxmlformats.org/officeDocument/2006/relationships/image" Target="../media/image41.png"/><Relationship Id="rId2" Type="http://schemas.openxmlformats.org/officeDocument/2006/relationships/image" Target="../media/image40.svg"/><Relationship Id="rId12" Type="http://schemas.openxmlformats.org/officeDocument/2006/relationships/notesSlide" Target="../notesSlides/notesSlide5.xml"/><Relationship Id="rId11" Type="http://schemas.openxmlformats.org/officeDocument/2006/relationships/slideLayout" Target="../slideLayouts/slideLayout12.xml"/><Relationship Id="rId10" Type="http://schemas.openxmlformats.org/officeDocument/2006/relationships/image" Target="../media/image46.svg"/><Relationship Id="rId1" Type="http://schemas.openxmlformats.org/officeDocument/2006/relationships/image" Target="../media/image39.png"/></Relationships>
</file>

<file path=ppt/slides/_rels/slide6.xml.rels><?xml version="1.0" encoding="UTF-8" standalone="yes"?>
<Relationships xmlns="http://schemas.openxmlformats.org/package/2006/relationships"><Relationship Id="rId9" Type="http://schemas.openxmlformats.org/officeDocument/2006/relationships/slideLayout" Target="../slideLayouts/slideLayout12.xml"/><Relationship Id="rId8" Type="http://schemas.openxmlformats.org/officeDocument/2006/relationships/image" Target="../media/image8.svg"/><Relationship Id="rId7" Type="http://schemas.openxmlformats.org/officeDocument/2006/relationships/image" Target="../media/image7.png"/><Relationship Id="rId6" Type="http://schemas.openxmlformats.org/officeDocument/2006/relationships/image" Target="../media/image50.svg"/><Relationship Id="rId5" Type="http://schemas.openxmlformats.org/officeDocument/2006/relationships/image" Target="../media/image49.png"/><Relationship Id="rId4" Type="http://schemas.openxmlformats.org/officeDocument/2006/relationships/image" Target="../media/image42.svg"/><Relationship Id="rId3" Type="http://schemas.openxmlformats.org/officeDocument/2006/relationships/image" Target="../media/image41.png"/><Relationship Id="rId2" Type="http://schemas.openxmlformats.org/officeDocument/2006/relationships/image" Target="../media/image48.svg"/><Relationship Id="rId10" Type="http://schemas.openxmlformats.org/officeDocument/2006/relationships/notesSlide" Target="../notesSlides/notesSlide6.xml"/><Relationship Id="rId1" Type="http://schemas.openxmlformats.org/officeDocument/2006/relationships/image" Target="../media/image47.png"/></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9" Type="http://schemas.openxmlformats.org/officeDocument/2006/relationships/image" Target="../media/image59.png"/><Relationship Id="rId8" Type="http://schemas.openxmlformats.org/officeDocument/2006/relationships/image" Target="../media/image58.svg"/><Relationship Id="rId7" Type="http://schemas.openxmlformats.org/officeDocument/2006/relationships/image" Target="../media/image57.png"/><Relationship Id="rId6" Type="http://schemas.openxmlformats.org/officeDocument/2006/relationships/image" Target="../media/image56.svg"/><Relationship Id="rId5" Type="http://schemas.openxmlformats.org/officeDocument/2006/relationships/image" Target="../media/image55.png"/><Relationship Id="rId4" Type="http://schemas.openxmlformats.org/officeDocument/2006/relationships/image" Target="../media/image54.svg"/><Relationship Id="rId3" Type="http://schemas.openxmlformats.org/officeDocument/2006/relationships/image" Target="../media/image53.png"/><Relationship Id="rId2" Type="http://schemas.openxmlformats.org/officeDocument/2006/relationships/image" Target="../media/image52.svg"/><Relationship Id="rId14" Type="http://schemas.openxmlformats.org/officeDocument/2006/relationships/notesSlide" Target="../notesSlides/notesSlide8.xml"/><Relationship Id="rId13" Type="http://schemas.openxmlformats.org/officeDocument/2006/relationships/slideLayout" Target="../slideLayouts/slideLayout12.xml"/><Relationship Id="rId12" Type="http://schemas.openxmlformats.org/officeDocument/2006/relationships/image" Target="../media/image62.svg"/><Relationship Id="rId11" Type="http://schemas.openxmlformats.org/officeDocument/2006/relationships/image" Target="../media/image61.png"/><Relationship Id="rId10" Type="http://schemas.openxmlformats.org/officeDocument/2006/relationships/image" Target="../media/image60.svg"/><Relationship Id="rId1" Type="http://schemas.openxmlformats.org/officeDocument/2006/relationships/image" Target="../media/image51.png"/></Relationships>
</file>

<file path=ppt/slides/_rels/slide9.xml.rels><?xml version="1.0" encoding="UTF-8" standalone="yes"?>
<Relationships xmlns="http://schemas.openxmlformats.org/package/2006/relationships"><Relationship Id="rId8" Type="http://schemas.openxmlformats.org/officeDocument/2006/relationships/notesSlide" Target="../notesSlides/notesSlide9.xml"/><Relationship Id="rId7" Type="http://schemas.openxmlformats.org/officeDocument/2006/relationships/slideLayout" Target="../slideLayouts/slideLayout12.xml"/><Relationship Id="rId6" Type="http://schemas.openxmlformats.org/officeDocument/2006/relationships/image" Target="../media/image68.svg"/><Relationship Id="rId5" Type="http://schemas.openxmlformats.org/officeDocument/2006/relationships/image" Target="../media/image67.png"/><Relationship Id="rId4" Type="http://schemas.openxmlformats.org/officeDocument/2006/relationships/image" Target="../media/image66.svg"/><Relationship Id="rId3" Type="http://schemas.openxmlformats.org/officeDocument/2006/relationships/image" Target="../media/image65.png"/><Relationship Id="rId2" Type="http://schemas.openxmlformats.org/officeDocument/2006/relationships/image" Target="../media/image64.svg"/><Relationship Id="rId1" Type="http://schemas.openxmlformats.org/officeDocument/2006/relationships/image" Target="../media/image63.png"/></Relationships>
</file>

<file path=ppt/slides/_rels/slide10.xml.rels><?xml version="1.0" encoding="UTF-8" standalone="yes"?>
<Relationships xmlns="http://schemas.openxmlformats.org/package/2006/relationships"><Relationship Id="rId9" Type="http://schemas.openxmlformats.org/officeDocument/2006/relationships/image" Target="../media/image77.png"/><Relationship Id="rId8" Type="http://schemas.openxmlformats.org/officeDocument/2006/relationships/image" Target="../media/image76.svg"/><Relationship Id="rId7" Type="http://schemas.openxmlformats.org/officeDocument/2006/relationships/image" Target="../media/image75.png"/><Relationship Id="rId6" Type="http://schemas.openxmlformats.org/officeDocument/2006/relationships/image" Target="../media/image74.svg"/><Relationship Id="rId5" Type="http://schemas.openxmlformats.org/officeDocument/2006/relationships/image" Target="../media/image73.png"/><Relationship Id="rId4" Type="http://schemas.openxmlformats.org/officeDocument/2006/relationships/image" Target="../media/image72.svg"/><Relationship Id="rId3" Type="http://schemas.openxmlformats.org/officeDocument/2006/relationships/image" Target="../media/image71.png"/><Relationship Id="rId2" Type="http://schemas.openxmlformats.org/officeDocument/2006/relationships/image" Target="../media/image70.svg"/><Relationship Id="rId14" Type="http://schemas.openxmlformats.org/officeDocument/2006/relationships/notesSlide" Target="../notesSlides/notesSlide10.xml"/><Relationship Id="rId13" Type="http://schemas.openxmlformats.org/officeDocument/2006/relationships/slideLayout" Target="../slideLayouts/slideLayout12.xml"/><Relationship Id="rId12" Type="http://schemas.openxmlformats.org/officeDocument/2006/relationships/image" Target="../media/image80.svg"/><Relationship Id="rId11" Type="http://schemas.openxmlformats.org/officeDocument/2006/relationships/image" Target="../media/image79.png"/><Relationship Id="rId10" Type="http://schemas.openxmlformats.org/officeDocument/2006/relationships/image" Target="../media/image78.svg"/><Relationship Id="rId1" Type="http://schemas.openxmlformats.org/officeDocument/2006/relationships/image" Target="../media/image69.png"/></Relationships>
</file>

<file path=ppt/slides/_rels/slide11.xml.rels><?xml version="1.0" encoding="UTF-8" standalone="yes"?>
<Relationships xmlns="http://schemas.openxmlformats.org/package/2006/relationships"><Relationship Id="rId9" Type="http://schemas.openxmlformats.org/officeDocument/2006/relationships/image" Target="../media/image89.png"/><Relationship Id="rId8" Type="http://schemas.openxmlformats.org/officeDocument/2006/relationships/image" Target="../media/image88.svg"/><Relationship Id="rId7" Type="http://schemas.openxmlformats.org/officeDocument/2006/relationships/image" Target="../media/image87.png"/><Relationship Id="rId6" Type="http://schemas.openxmlformats.org/officeDocument/2006/relationships/image" Target="../media/image86.svg"/><Relationship Id="rId5" Type="http://schemas.openxmlformats.org/officeDocument/2006/relationships/image" Target="../media/image85.png"/><Relationship Id="rId4" Type="http://schemas.openxmlformats.org/officeDocument/2006/relationships/image" Target="../media/image84.svg"/><Relationship Id="rId3" Type="http://schemas.openxmlformats.org/officeDocument/2006/relationships/image" Target="../media/image83.png"/><Relationship Id="rId26" Type="http://schemas.openxmlformats.org/officeDocument/2006/relationships/notesSlide" Target="../notesSlides/notesSlide11.xml"/><Relationship Id="rId25" Type="http://schemas.openxmlformats.org/officeDocument/2006/relationships/slideLayout" Target="../slideLayouts/slideLayout12.xml"/><Relationship Id="rId24" Type="http://schemas.openxmlformats.org/officeDocument/2006/relationships/image" Target="../media/image104.svg"/><Relationship Id="rId23" Type="http://schemas.openxmlformats.org/officeDocument/2006/relationships/image" Target="../media/image103.png"/><Relationship Id="rId22" Type="http://schemas.openxmlformats.org/officeDocument/2006/relationships/image" Target="../media/image102.svg"/><Relationship Id="rId21" Type="http://schemas.openxmlformats.org/officeDocument/2006/relationships/image" Target="../media/image101.png"/><Relationship Id="rId20" Type="http://schemas.openxmlformats.org/officeDocument/2006/relationships/image" Target="../media/image100.svg"/><Relationship Id="rId2" Type="http://schemas.openxmlformats.org/officeDocument/2006/relationships/image" Target="../media/image82.svg"/><Relationship Id="rId19" Type="http://schemas.openxmlformats.org/officeDocument/2006/relationships/image" Target="../media/image99.png"/><Relationship Id="rId18" Type="http://schemas.openxmlformats.org/officeDocument/2006/relationships/image" Target="../media/image98.svg"/><Relationship Id="rId17" Type="http://schemas.openxmlformats.org/officeDocument/2006/relationships/image" Target="../media/image97.png"/><Relationship Id="rId16" Type="http://schemas.openxmlformats.org/officeDocument/2006/relationships/image" Target="../media/image96.svg"/><Relationship Id="rId15" Type="http://schemas.openxmlformats.org/officeDocument/2006/relationships/image" Target="../media/image95.png"/><Relationship Id="rId14" Type="http://schemas.openxmlformats.org/officeDocument/2006/relationships/image" Target="../media/image94.svg"/><Relationship Id="rId13" Type="http://schemas.openxmlformats.org/officeDocument/2006/relationships/image" Target="../media/image93.png"/><Relationship Id="rId12" Type="http://schemas.openxmlformats.org/officeDocument/2006/relationships/image" Target="../media/image92.svg"/><Relationship Id="rId11" Type="http://schemas.openxmlformats.org/officeDocument/2006/relationships/image" Target="../media/image91.png"/><Relationship Id="rId10" Type="http://schemas.openxmlformats.org/officeDocument/2006/relationships/image" Target="../media/image90.svg"/><Relationship Id="rId1" Type="http://schemas.openxmlformats.org/officeDocument/2006/relationships/image" Target="../media/image81.png"/></Relationships>
</file>

<file path=ppt/slides/_rels/slide12.xml.rels><?xml version="1.0" encoding="UTF-8" standalone="yes"?>
<Relationships xmlns="http://schemas.openxmlformats.org/package/2006/relationships"><Relationship Id="rId8" Type="http://schemas.openxmlformats.org/officeDocument/2006/relationships/notesSlide" Target="../notesSlides/notesSlide12.xml"/><Relationship Id="rId7" Type="http://schemas.openxmlformats.org/officeDocument/2006/relationships/slideLayout" Target="../slideLayouts/slideLayout12.xml"/><Relationship Id="rId6" Type="http://schemas.openxmlformats.org/officeDocument/2006/relationships/image" Target="../media/image110.svg"/><Relationship Id="rId5" Type="http://schemas.openxmlformats.org/officeDocument/2006/relationships/image" Target="../media/image109.png"/><Relationship Id="rId4" Type="http://schemas.openxmlformats.org/officeDocument/2006/relationships/image" Target="../media/image108.svg"/><Relationship Id="rId3" Type="http://schemas.openxmlformats.org/officeDocument/2006/relationships/image" Target="../media/image107.png"/><Relationship Id="rId2" Type="http://schemas.openxmlformats.org/officeDocument/2006/relationships/image" Target="../media/image106.svg"/><Relationship Id="rId1" Type="http://schemas.openxmlformats.org/officeDocument/2006/relationships/image" Target="../media/image105.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2A2A30">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8890000" y="-1270000"/>
            <a:ext cx="4064000" cy="4064000"/>
          </a:xfrm>
          <a:prstGeom prst="ellipse">
            <a:avLst/>
          </a:prstGeom>
          <a:solidFill>
            <a:srgbClr val="F97316">
              <a:alpha val="12000"/>
            </a:srgbClr>
          </a:solidFill>
          <a:ln cap="flat" cmpd="sng">
            <a:solidFill>
              <a:srgbClr val="E05C00">
                <a:alpha val="12000"/>
              </a:srgbClr>
            </a:solidFill>
            <a:prstDash val="solid"/>
            <a:round/>
          </a:ln>
        </p:spPr>
        <p:txBody>
          <a:bodyPr vert="horz" wrap="square" lIns="63500" tIns="63500" rIns="63500" bIns="63500" rtlCol="0" anchor="ctr"/>
          <a:lstStyle/>
          <a:p>
            <a:pPr algn="ctr">
              <a:defRPr/>
            </a:pPr>
          </a:p>
        </p:txBody>
      </p:sp>
      <p:sp>
        <p:nvSpPr>
          <p:cNvPr id="3" name="AutoShape 3"/>
          <p:cNvSpPr/>
          <p:nvPr/>
        </p:nvSpPr>
        <p:spPr>
          <a:xfrm>
            <a:off x="-1524000" y="3810000"/>
            <a:ext cx="4445000" cy="4445000"/>
          </a:xfrm>
          <a:prstGeom prst="ellipse">
            <a:avLst/>
          </a:prstGeom>
          <a:solidFill>
            <a:srgbClr val="22D3EE">
              <a:alpha val="12000"/>
            </a:srgbClr>
          </a:solidFill>
          <a:ln cap="flat" cmpd="sng">
            <a:solidFill>
              <a:srgbClr val="09BAD4">
                <a:alpha val="12000"/>
              </a:srgbClr>
            </a:solidFill>
            <a:prstDash val="solid"/>
            <a:round/>
          </a:ln>
        </p:spPr>
        <p:txBody>
          <a:bodyPr vert="horz" wrap="square" lIns="63500" tIns="63500" rIns="63500" bIns="63500" rtlCol="0" anchor="ctr"/>
          <a:lstStyle/>
          <a:p>
            <a:pPr algn="ctr">
              <a:defRPr/>
            </a:pPr>
          </a:p>
        </p:txBody>
      </p:sp>
      <p:sp>
        <p:nvSpPr>
          <p:cNvPr id="4" name="AutoShape 4"/>
          <p:cNvSpPr/>
          <p:nvPr/>
        </p:nvSpPr>
        <p:spPr>
          <a:xfrm>
            <a:off x="11430000" y="762000"/>
            <a:ext cx="76200" cy="76200"/>
          </a:xfrm>
          <a:prstGeom prst="roundRect">
            <a:avLst>
              <a:gd name="adj" fmla="val 0"/>
            </a:avLst>
          </a:prstGeom>
          <a:solidFill>
            <a:srgbClr val="22D3EE">
              <a:alpha val="40000"/>
            </a:srgbClr>
          </a:solidFill>
          <a:ln w="25400" cap="flat" cmpd="sng">
            <a:noFill/>
            <a:prstDash val="solid"/>
            <a:round/>
          </a:ln>
        </p:spPr>
        <p:txBody>
          <a:bodyPr vert="horz" wrap="square" lIns="63500" tIns="63500" rIns="63500" bIns="63500" rtlCol="0" anchor="ctr"/>
          <a:lstStyle/>
          <a:p>
            <a:pPr algn="ctr">
              <a:defRPr/>
            </a:pPr>
          </a:p>
        </p:txBody>
      </p:sp>
      <p:sp>
        <p:nvSpPr>
          <p:cNvPr id="5" name="AutoShape 5"/>
          <p:cNvSpPr/>
          <p:nvPr/>
        </p:nvSpPr>
        <p:spPr>
          <a:xfrm>
            <a:off x="11430000" y="1016000"/>
            <a:ext cx="76200" cy="76200"/>
          </a:xfrm>
          <a:prstGeom prst="roundRect">
            <a:avLst>
              <a:gd name="adj" fmla="val 0"/>
            </a:avLst>
          </a:prstGeom>
          <a:solidFill>
            <a:srgbClr val="F97316">
              <a:alpha val="40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508000" y="5842000"/>
            <a:ext cx="76200" cy="76200"/>
          </a:xfrm>
          <a:prstGeom prst="roundRect">
            <a:avLst>
              <a:gd name="adj" fmla="val 0"/>
            </a:avLst>
          </a:prstGeom>
          <a:solidFill>
            <a:srgbClr val="22D3EE">
              <a:alpha val="4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381000" y="2032000"/>
            <a:ext cx="11430000" cy="1143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48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无线数字接收机</a:t>
            </a:r>
            <a:endParaRPr lang="en-US" sz="1100"/>
          </a:p>
        </p:txBody>
      </p:sp>
      <p:sp>
        <p:nvSpPr>
          <p:cNvPr id="8" name="AutoShape 8"/>
          <p:cNvSpPr/>
          <p:nvPr/>
        </p:nvSpPr>
        <p:spPr>
          <a:xfrm>
            <a:off x="381000" y="3556000"/>
            <a:ext cx="11430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400" b="0" i="0" u="none" strike="noStrike">
                <a:solidFill>
                  <a:srgbClr val="22D3EE"/>
                </a:solidFill>
                <a:latin typeface="Noto Sans SC" panose="020B0200000000000000" charset="-122"/>
                <a:ea typeface="Noto Sans SC" panose="020B0200000000000000" charset="-122"/>
                <a:cs typeface="Noto Sans SC" panose="020B0200000000000000" charset="-122"/>
                <a:sym typeface="Noto Sans SC" panose="020B0200000000000000" charset="-122"/>
              </a:rPr>
              <a:t>专业无线音频侦听解决方案</a:t>
            </a:r>
            <a:endParaRPr lang="en-US" sz="1100"/>
          </a:p>
        </p:txBody>
      </p:sp>
      <p:sp>
        <p:nvSpPr>
          <p:cNvPr id="9" name="AutoShape 9"/>
          <p:cNvSpPr/>
          <p:nvPr/>
        </p:nvSpPr>
        <p:spPr>
          <a:xfrm>
            <a:off x="4381500" y="4762500"/>
            <a:ext cx="279400" cy="698500"/>
          </a:xfrm>
          <a:prstGeom prst="roundRect">
            <a:avLst>
              <a:gd name="adj" fmla="val 0"/>
            </a:avLst>
          </a:prstGeom>
          <a:solidFill>
            <a:srgbClr val="22D3EE">
              <a:alpha val="35000"/>
            </a:srgbClr>
          </a:solidFill>
          <a:ln cap="flat" cmpd="sng">
            <a:solidFill>
              <a:srgbClr val="09BAD4">
                <a:alpha val="35000"/>
              </a:srgbClr>
            </a:solidFill>
            <a:prstDash val="solid"/>
            <a:round/>
          </a:ln>
        </p:spPr>
        <p:txBody>
          <a:bodyPr vert="horz" wrap="square" lIns="63500" tIns="63500" rIns="63500" bIns="63500" rtlCol="0" anchor="ctr"/>
          <a:lstStyle/>
          <a:p>
            <a:pPr algn="ctr">
              <a:defRPr/>
            </a:pPr>
          </a:p>
        </p:txBody>
      </p:sp>
      <p:sp>
        <p:nvSpPr>
          <p:cNvPr id="10" name="AutoShape 10"/>
          <p:cNvSpPr/>
          <p:nvPr/>
        </p:nvSpPr>
        <p:spPr>
          <a:xfrm>
            <a:off x="4889500" y="4508500"/>
            <a:ext cx="279400" cy="1079500"/>
          </a:xfrm>
          <a:prstGeom prst="roundRect">
            <a:avLst>
              <a:gd name="adj" fmla="val 0"/>
            </a:avLst>
          </a:prstGeom>
          <a:solidFill>
            <a:srgbClr val="F97316">
              <a:alpha val="35000"/>
            </a:srgbClr>
          </a:solidFill>
          <a:ln cap="flat" cmpd="sng">
            <a:solidFill>
              <a:srgbClr val="E05C00">
                <a:alpha val="35000"/>
              </a:srgbClr>
            </a:solidFill>
            <a:prstDash val="solid"/>
            <a:round/>
          </a:ln>
        </p:spPr>
        <p:txBody>
          <a:bodyPr vert="horz" wrap="square" lIns="63500" tIns="63500" rIns="63500" bIns="63500" rtlCol="0" anchor="ctr"/>
          <a:lstStyle/>
          <a:p>
            <a:pPr algn="ctr">
              <a:defRPr/>
            </a:pPr>
          </a:p>
        </p:txBody>
      </p:sp>
      <p:sp>
        <p:nvSpPr>
          <p:cNvPr id="11" name="AutoShape 11"/>
          <p:cNvSpPr/>
          <p:nvPr/>
        </p:nvSpPr>
        <p:spPr>
          <a:xfrm>
            <a:off x="5397500" y="4699000"/>
            <a:ext cx="279400" cy="825500"/>
          </a:xfrm>
          <a:prstGeom prst="roundRect">
            <a:avLst>
              <a:gd name="adj" fmla="val 0"/>
            </a:avLst>
          </a:prstGeom>
          <a:solidFill>
            <a:srgbClr val="22D3EE">
              <a:alpha val="35000"/>
            </a:srgbClr>
          </a:solidFill>
          <a:ln cap="flat" cmpd="sng">
            <a:solidFill>
              <a:srgbClr val="09BAD4">
                <a:alpha val="35000"/>
              </a:srgbClr>
            </a:solidFill>
            <a:prstDash val="solid"/>
            <a:round/>
          </a:ln>
        </p:spPr>
        <p:txBody>
          <a:bodyPr vert="horz" wrap="square" lIns="63500" tIns="63500" rIns="63500" bIns="63500" rtlCol="0" anchor="ctr"/>
          <a:lstStyle/>
          <a:p>
            <a:pPr algn="ctr">
              <a:defRPr/>
            </a:pPr>
          </a:p>
        </p:txBody>
      </p:sp>
      <p:sp>
        <p:nvSpPr>
          <p:cNvPr id="12" name="AutoShape 12"/>
          <p:cNvSpPr/>
          <p:nvPr/>
        </p:nvSpPr>
        <p:spPr>
          <a:xfrm>
            <a:off x="5905500" y="4381500"/>
            <a:ext cx="279400" cy="1206500"/>
          </a:xfrm>
          <a:prstGeom prst="roundRect">
            <a:avLst>
              <a:gd name="adj" fmla="val 0"/>
            </a:avLst>
          </a:prstGeom>
          <a:solidFill>
            <a:srgbClr val="F97316">
              <a:alpha val="45000"/>
            </a:srgbClr>
          </a:solidFill>
          <a:ln cap="flat" cmpd="sng">
            <a:solidFill>
              <a:srgbClr val="E05C00">
                <a:alpha val="45000"/>
              </a:srgbClr>
            </a:solidFill>
            <a:prstDash val="solid"/>
            <a:round/>
          </a:ln>
        </p:spPr>
        <p:txBody>
          <a:bodyPr vert="horz" wrap="square" lIns="63500" tIns="63500" rIns="63500" bIns="63500" rtlCol="0" anchor="ctr"/>
          <a:lstStyle/>
          <a:p>
            <a:pPr algn="ctr">
              <a:defRPr/>
            </a:pPr>
          </a:p>
        </p:txBody>
      </p:sp>
      <p:sp>
        <p:nvSpPr>
          <p:cNvPr id="13" name="AutoShape 13"/>
          <p:cNvSpPr/>
          <p:nvPr/>
        </p:nvSpPr>
        <p:spPr>
          <a:xfrm>
            <a:off x="6413500" y="4724400"/>
            <a:ext cx="279400" cy="762000"/>
          </a:xfrm>
          <a:prstGeom prst="roundRect">
            <a:avLst>
              <a:gd name="adj" fmla="val 0"/>
            </a:avLst>
          </a:prstGeom>
          <a:solidFill>
            <a:srgbClr val="22D3EE">
              <a:alpha val="35000"/>
            </a:srgbClr>
          </a:solidFill>
          <a:ln cap="flat" cmpd="sng">
            <a:solidFill>
              <a:srgbClr val="09BAD4">
                <a:alpha val="35000"/>
              </a:srgbClr>
            </a:solidFill>
            <a:prstDash val="solid"/>
            <a:round/>
          </a:ln>
        </p:spPr>
        <p:txBody>
          <a:bodyPr vert="horz" wrap="square" lIns="63500" tIns="63500" rIns="63500" bIns="63500" rtlCol="0" anchor="ctr"/>
          <a:lstStyle/>
          <a:p>
            <a:pPr algn="ctr">
              <a:defRPr/>
            </a:pPr>
          </a:p>
        </p:txBody>
      </p:sp>
      <p:sp>
        <p:nvSpPr>
          <p:cNvPr id="14" name="AutoShape 14"/>
          <p:cNvSpPr/>
          <p:nvPr/>
        </p:nvSpPr>
        <p:spPr>
          <a:xfrm>
            <a:off x="6921500" y="4597400"/>
            <a:ext cx="279400" cy="952500"/>
          </a:xfrm>
          <a:prstGeom prst="roundRect">
            <a:avLst>
              <a:gd name="adj" fmla="val 0"/>
            </a:avLst>
          </a:prstGeom>
          <a:solidFill>
            <a:srgbClr val="F97316">
              <a:alpha val="35000"/>
            </a:srgbClr>
          </a:solidFill>
          <a:ln cap="flat" cmpd="sng">
            <a:solidFill>
              <a:srgbClr val="E05C00">
                <a:alpha val="35000"/>
              </a:srgbClr>
            </a:solidFill>
            <a:prstDash val="solid"/>
            <a:round/>
          </a:ln>
        </p:spPr>
        <p:txBody>
          <a:bodyPr vert="horz" wrap="square" lIns="63500" tIns="63500" rIns="63500" bIns="63500" rtlCol="0" anchor="ctr"/>
          <a:lstStyle/>
          <a:p>
            <a:pPr algn="ctr">
              <a:defRPr/>
            </a:pPr>
          </a:p>
        </p:txBody>
      </p:sp>
      <p:sp>
        <p:nvSpPr>
          <p:cNvPr id="15" name="AutoShape 15"/>
          <p:cNvSpPr/>
          <p:nvPr/>
        </p:nvSpPr>
        <p:spPr>
          <a:xfrm>
            <a:off x="7429500" y="4826000"/>
            <a:ext cx="279400" cy="635000"/>
          </a:xfrm>
          <a:prstGeom prst="roundRect">
            <a:avLst>
              <a:gd name="adj" fmla="val 0"/>
            </a:avLst>
          </a:prstGeom>
          <a:solidFill>
            <a:srgbClr val="22D3EE">
              <a:alpha val="35000"/>
            </a:srgbClr>
          </a:solidFill>
          <a:ln cap="flat" cmpd="sng">
            <a:solidFill>
              <a:srgbClr val="09BAD4">
                <a:alpha val="35000"/>
              </a:srgbClr>
            </a:solidFill>
            <a:prstDash val="solid"/>
            <a:round/>
          </a:ln>
        </p:spPr>
        <p:txBody>
          <a:bodyPr vert="horz" wrap="square" lIns="63500" tIns="63500" rIns="63500" bIns="63500" rtlCol="0" anchor="ctr"/>
          <a:lstStyle/>
          <a:p>
            <a:pPr algn="ctr">
              <a:defRPr/>
            </a:pPr>
          </a:p>
        </p:txBody>
      </p:sp>
      <p:cxnSp>
        <p:nvCxnSpPr>
          <p:cNvPr id="16" name="Connector 16"/>
          <p:cNvCxnSpPr/>
          <p:nvPr/>
        </p:nvCxnSpPr>
        <p:spPr>
          <a:xfrm rot="-4523">
            <a:off x="1270004" y="5772150"/>
            <a:ext cx="9652000" cy="12700"/>
          </a:xfrm>
          <a:prstGeom prst="straightConnector1">
            <a:avLst/>
          </a:prstGeom>
          <a:solidFill>
            <a:srgbClr val="DEE0E3">
              <a:alpha val="100000"/>
            </a:srgbClr>
          </a:solidFill>
          <a:ln w="12700" cap="flat" cmpd="sng">
            <a:solidFill>
              <a:srgbClr val="FFFFFF">
                <a:alpha val="15000"/>
              </a:srgbClr>
            </a:solidFill>
            <a:prstDash val="solid"/>
            <a:round/>
            <a:headEnd type="none" w="med" len="med"/>
            <a:tailEnd type="none" w="med" len="med"/>
          </a:ln>
        </p:spPr>
      </p:cxnSp>
      <p:sp>
        <p:nvSpPr>
          <p:cNvPr id="17" name="AutoShape 17"/>
          <p:cNvSpPr/>
          <p:nvPr/>
        </p:nvSpPr>
        <p:spPr>
          <a:xfrm>
            <a:off x="381000" y="5905500"/>
            <a:ext cx="11430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600" b="0" i="0" u="none" strike="noStrike">
                <a:solidFill>
                  <a:srgbClr val="E5E7EB">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上海弘謇通信科技有限公司 | 产品手册 UHF V1.0</a:t>
            </a:r>
            <a:endParaRPr lang="en-US" sz="110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1E2024">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8890000" y="-1905000"/>
            <a:ext cx="5080000" cy="5080000"/>
          </a:xfrm>
          <a:prstGeom prst="ellipse">
            <a:avLst/>
          </a:prstGeom>
          <a:solidFill>
            <a:srgbClr val="06B6D4">
              <a:alpha val="8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1270000" y="4445000"/>
            <a:ext cx="3810000" cy="3810000"/>
          </a:xfrm>
          <a:prstGeom prst="ellipse">
            <a:avLst/>
          </a:prstGeom>
          <a:solidFill>
            <a:srgbClr val="06B6D4">
              <a:alpha val="6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508000" y="508000"/>
            <a:ext cx="11176000" cy="1016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目录</a:t>
            </a:r>
            <a:r>
              <a:rPr lang="en-US" sz="2400" b="0" i="0" u="none" strike="noStrike">
                <a:solidFill>
                  <a:srgbClr val="06B6D4"/>
                </a:solidFill>
                <a:latin typeface="Noto Sans SC" panose="020B0200000000000000" charset="-122"/>
                <a:ea typeface="Noto Sans SC" panose="020B0200000000000000" charset="-122"/>
                <a:cs typeface="Noto Sans SC" panose="020B0200000000000000" charset="-122"/>
                <a:sym typeface="Noto Sans SC" panose="020B0200000000000000" charset="-122"/>
              </a:rPr>
              <a:t>CONTENTS</a:t>
            </a:r>
            <a:endParaRPr lang="en-US" sz="1100"/>
          </a:p>
        </p:txBody>
      </p:sp>
      <p:sp>
        <p:nvSpPr>
          <p:cNvPr id="5" name="AutoShape 5"/>
          <p:cNvSpPr/>
          <p:nvPr/>
        </p:nvSpPr>
        <p:spPr>
          <a:xfrm>
            <a:off x="508000" y="1905000"/>
            <a:ext cx="5397500" cy="1905000"/>
          </a:xfrm>
          <a:prstGeom prst="roundRect">
            <a:avLst>
              <a:gd name="adj" fmla="val 0"/>
            </a:avLst>
          </a:prstGeom>
          <a:solidFill>
            <a:srgbClr val="FFFFFF">
              <a:alpha val="5000"/>
            </a:srgbClr>
          </a:solidFill>
          <a:ln w="25400" cap="flat" cmpd="sng">
            <a:noFill/>
            <a:prstDash val="solid"/>
            <a:round/>
          </a:ln>
        </p:spPr>
        <p:txBody>
          <a:bodyPr vert="horz" wrap="square" lIns="63500" tIns="63500" rIns="63500" bIns="63500" rtlCol="0" anchor="ctr"/>
          <a:lstStyle/>
          <a:p>
            <a:pPr algn="ctr">
              <a:defRPr/>
            </a:pPr>
          </a:p>
        </p:txBody>
      </p:sp>
      <p:sp>
        <p:nvSpPr>
          <p:cNvPr id="6" name="AutoShape 6"/>
          <p:cNvSpPr/>
          <p:nvPr/>
        </p:nvSpPr>
        <p:spPr>
          <a:xfrm>
            <a:off x="508000" y="1905000"/>
            <a:ext cx="50800" cy="1905000"/>
          </a:xfrm>
          <a:prstGeom prst="roundRect">
            <a:avLst>
              <a:gd name="adj" fmla="val 0"/>
            </a:avLst>
          </a:prstGeom>
          <a:solidFill>
            <a:srgbClr val="06B6D4">
              <a:alpha val="10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762000" y="2095500"/>
            <a:ext cx="1016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4800" b="1" i="0" u="none" strike="noStrike">
                <a:solidFill>
                  <a:srgbClr val="06B6D4"/>
                </a:solidFill>
                <a:latin typeface="Noto Sans SC" panose="020B0200000000000000" charset="-122"/>
                <a:ea typeface="Noto Sans SC" panose="020B0200000000000000" charset="-122"/>
                <a:cs typeface="Noto Sans SC" panose="020B0200000000000000" charset="-122"/>
                <a:sym typeface="Noto Sans SC" panose="020B0200000000000000" charset="-122"/>
              </a:rPr>
              <a:t>01</a:t>
            </a:r>
            <a:endParaRPr lang="en-US" sz="1100"/>
          </a:p>
        </p:txBody>
      </p:sp>
      <p:sp>
        <p:nvSpPr>
          <p:cNvPr id="8" name="AutoShape 8"/>
          <p:cNvSpPr/>
          <p:nvPr/>
        </p:nvSpPr>
        <p:spPr>
          <a:xfrm>
            <a:off x="1905000" y="2095500"/>
            <a:ext cx="38100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2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产品概述</a:t>
            </a:r>
            <a:endParaRPr lang="en-US" sz="1100"/>
          </a:p>
          <a:p>
            <a:pPr marL="0" indent="0" algn="l">
              <a:lnSpc>
                <a:spcPct val="117000"/>
              </a:lnSpc>
            </a:pPr>
            <a:r>
              <a:rPr lang="en-US" sz="1400" b="0" i="0" u="none" strike="noStrike">
                <a:solidFill>
                  <a:srgbClr val="A0A5AF"/>
                </a:solidFill>
                <a:latin typeface="Noto Sans SC" panose="020B0200000000000000" charset="-122"/>
                <a:ea typeface="Noto Sans SC" panose="020B0200000000000000" charset="-122"/>
                <a:cs typeface="Noto Sans SC" panose="020B0200000000000000" charset="-122"/>
                <a:sym typeface="Noto Sans SC" panose="020B0200000000000000" charset="-122"/>
              </a:rPr>
              <a:t>聚焦产品核心定位与设计初衷，全方位解读产品的市场价值与解决方案的整体架构，为您建立宏观认知。</a:t>
            </a:r>
            <a:endParaRPr lang="en-US" sz="1400" b="0" i="0" u="none" strike="noStrike">
              <a:solidFill>
                <a:srgbClr val="A0A5A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9" name="AutoShape 9"/>
          <p:cNvSpPr/>
          <p:nvPr/>
        </p:nvSpPr>
        <p:spPr>
          <a:xfrm>
            <a:off x="6286500" y="1905000"/>
            <a:ext cx="5397500" cy="1905000"/>
          </a:xfrm>
          <a:prstGeom prst="roundRect">
            <a:avLst>
              <a:gd name="adj" fmla="val 0"/>
            </a:avLst>
          </a:prstGeom>
          <a:solidFill>
            <a:srgbClr val="FFFFFF">
              <a:alpha val="5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6286500" y="1905000"/>
            <a:ext cx="50800" cy="1905000"/>
          </a:xfrm>
          <a:prstGeom prst="roundRect">
            <a:avLst>
              <a:gd name="adj" fmla="val 0"/>
            </a:avLst>
          </a:prstGeom>
          <a:solidFill>
            <a:srgbClr val="06B6D4">
              <a:alpha val="100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6540500" y="2095500"/>
            <a:ext cx="1016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4800" b="1" i="0" u="none" strike="noStrike">
                <a:solidFill>
                  <a:srgbClr val="06B6D4"/>
                </a:solidFill>
                <a:latin typeface="Noto Sans SC" panose="020B0200000000000000" charset="-122"/>
                <a:ea typeface="Noto Sans SC" panose="020B0200000000000000" charset="-122"/>
                <a:cs typeface="Noto Sans SC" panose="020B0200000000000000" charset="-122"/>
                <a:sym typeface="Noto Sans SC" panose="020B0200000000000000" charset="-122"/>
              </a:rPr>
              <a:t>02</a:t>
            </a:r>
            <a:endParaRPr lang="en-US" sz="1100"/>
          </a:p>
        </p:txBody>
      </p:sp>
      <p:sp>
        <p:nvSpPr>
          <p:cNvPr id="12" name="AutoShape 12"/>
          <p:cNvSpPr/>
          <p:nvPr/>
        </p:nvSpPr>
        <p:spPr>
          <a:xfrm>
            <a:off x="7683500" y="2095500"/>
            <a:ext cx="38100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2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系统组成</a:t>
            </a:r>
            <a:endParaRPr lang="en-US" sz="1100"/>
          </a:p>
          <a:p>
            <a:pPr marL="0" indent="0" algn="l">
              <a:lnSpc>
                <a:spcPct val="117000"/>
              </a:lnSpc>
            </a:pPr>
            <a:r>
              <a:rPr lang="en-US" sz="1400" b="0" i="0" u="none" strike="noStrike">
                <a:solidFill>
                  <a:srgbClr val="A0A5AF"/>
                </a:solidFill>
                <a:latin typeface="Noto Sans SC" panose="020B0200000000000000" charset="-122"/>
                <a:ea typeface="Noto Sans SC" panose="020B0200000000000000" charset="-122"/>
                <a:cs typeface="Noto Sans SC" panose="020B0200000000000000" charset="-122"/>
                <a:sym typeface="Noto Sans SC" panose="020B0200000000000000" charset="-122"/>
              </a:rPr>
              <a:t>深入拆解系统的硬件架构与软件功能模块，清晰展示各核心组件的构成、连接关系及协同运行的底层逻辑。</a:t>
            </a:r>
            <a:endParaRPr lang="en-US" sz="1400" b="0" i="0" u="none" strike="noStrike">
              <a:solidFill>
                <a:srgbClr val="A0A5A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3" name="AutoShape 13"/>
          <p:cNvSpPr/>
          <p:nvPr/>
        </p:nvSpPr>
        <p:spPr>
          <a:xfrm>
            <a:off x="508000" y="4191000"/>
            <a:ext cx="5397500" cy="1905000"/>
          </a:xfrm>
          <a:prstGeom prst="roundRect">
            <a:avLst>
              <a:gd name="adj" fmla="val 0"/>
            </a:avLst>
          </a:prstGeom>
          <a:solidFill>
            <a:srgbClr val="FFFFFF">
              <a:alpha val="5000"/>
            </a:srgbClr>
          </a:solidFill>
          <a:ln w="25400" cap="flat" cmpd="sng">
            <a:noFill/>
            <a:prstDash val="solid"/>
            <a:round/>
          </a:ln>
        </p:spPr>
        <p:txBody>
          <a:bodyPr vert="horz" wrap="square" lIns="63500" tIns="63500" rIns="63500" bIns="63500" rtlCol="0" anchor="ctr"/>
          <a:lstStyle/>
          <a:p>
            <a:pPr algn="ctr">
              <a:defRPr/>
            </a:pPr>
          </a:p>
        </p:txBody>
      </p:sp>
      <p:sp>
        <p:nvSpPr>
          <p:cNvPr id="14" name="AutoShape 14"/>
          <p:cNvSpPr/>
          <p:nvPr/>
        </p:nvSpPr>
        <p:spPr>
          <a:xfrm>
            <a:off x="508000" y="4191000"/>
            <a:ext cx="50800" cy="1905000"/>
          </a:xfrm>
          <a:prstGeom prst="roundRect">
            <a:avLst>
              <a:gd name="adj" fmla="val 0"/>
            </a:avLst>
          </a:prstGeom>
          <a:solidFill>
            <a:srgbClr val="06B6D4">
              <a:alpha val="100000"/>
            </a:srgbClr>
          </a:solidFill>
          <a:ln w="25400" cap="flat" cmpd="sng">
            <a:noFill/>
            <a:prstDash val="solid"/>
            <a:round/>
          </a:ln>
        </p:spPr>
        <p:txBody>
          <a:bodyPr vert="horz" wrap="square" lIns="63500" tIns="63500" rIns="63500" bIns="63500" rtlCol="0" anchor="ctr"/>
          <a:lstStyle/>
          <a:p>
            <a:pPr algn="ctr">
              <a:defRPr/>
            </a:pPr>
          </a:p>
        </p:txBody>
      </p:sp>
      <p:sp>
        <p:nvSpPr>
          <p:cNvPr id="15" name="AutoShape 15"/>
          <p:cNvSpPr/>
          <p:nvPr/>
        </p:nvSpPr>
        <p:spPr>
          <a:xfrm>
            <a:off x="762000" y="4381500"/>
            <a:ext cx="1016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4800" b="1" i="0" u="none" strike="noStrike">
                <a:solidFill>
                  <a:srgbClr val="06B6D4"/>
                </a:solidFill>
                <a:latin typeface="Noto Sans SC" panose="020B0200000000000000" charset="-122"/>
                <a:ea typeface="Noto Sans SC" panose="020B0200000000000000" charset="-122"/>
                <a:cs typeface="Noto Sans SC" panose="020B0200000000000000" charset="-122"/>
                <a:sym typeface="Noto Sans SC" panose="020B0200000000000000" charset="-122"/>
              </a:rPr>
              <a:t>03</a:t>
            </a:r>
            <a:endParaRPr lang="en-US" sz="1100"/>
          </a:p>
        </p:txBody>
      </p:sp>
      <p:sp>
        <p:nvSpPr>
          <p:cNvPr id="16" name="AutoShape 16"/>
          <p:cNvSpPr/>
          <p:nvPr/>
        </p:nvSpPr>
        <p:spPr>
          <a:xfrm>
            <a:off x="1905000" y="4381500"/>
            <a:ext cx="38100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2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技术参数</a:t>
            </a:r>
            <a:endParaRPr lang="en-US" sz="1100"/>
          </a:p>
          <a:p>
            <a:pPr marL="0" indent="0" algn="l">
              <a:lnSpc>
                <a:spcPct val="117000"/>
              </a:lnSpc>
            </a:pPr>
            <a:r>
              <a:rPr lang="en-US" sz="1400" b="0" i="0" u="none" strike="noStrike">
                <a:solidFill>
                  <a:srgbClr val="A0A5AF"/>
                </a:solidFill>
                <a:latin typeface="Noto Sans SC" panose="020B0200000000000000" charset="-122"/>
                <a:ea typeface="Noto Sans SC" panose="020B0200000000000000" charset="-122"/>
                <a:cs typeface="Noto Sans SC" panose="020B0200000000000000" charset="-122"/>
                <a:sym typeface="Noto Sans SC" panose="020B0200000000000000" charset="-122"/>
              </a:rPr>
              <a:t>详细呈现产品的核心性能指标、关键规格参数及设备兼容性标准，为选型评估与技术对接提供详实依据。</a:t>
            </a:r>
            <a:endParaRPr lang="en-US" sz="1400" b="0" i="0" u="none" strike="noStrike">
              <a:solidFill>
                <a:srgbClr val="A0A5A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7" name="AutoShape 17"/>
          <p:cNvSpPr/>
          <p:nvPr/>
        </p:nvSpPr>
        <p:spPr>
          <a:xfrm>
            <a:off x="6286500" y="4191000"/>
            <a:ext cx="5397500" cy="1905000"/>
          </a:xfrm>
          <a:prstGeom prst="roundRect">
            <a:avLst>
              <a:gd name="adj" fmla="val 0"/>
            </a:avLst>
          </a:prstGeom>
          <a:solidFill>
            <a:srgbClr val="FFFFFF">
              <a:alpha val="5000"/>
            </a:srgbClr>
          </a:solidFill>
          <a:ln w="25400" cap="flat" cmpd="sng">
            <a:noFill/>
            <a:prstDash val="solid"/>
            <a:round/>
          </a:ln>
        </p:spPr>
        <p:txBody>
          <a:bodyPr vert="horz" wrap="square" lIns="63500" tIns="63500" rIns="63500" bIns="63500" rtlCol="0" anchor="ctr"/>
          <a:lstStyle/>
          <a:p>
            <a:pPr algn="ctr">
              <a:defRPr/>
            </a:pPr>
          </a:p>
        </p:txBody>
      </p:sp>
      <p:sp>
        <p:nvSpPr>
          <p:cNvPr id="18" name="AutoShape 18"/>
          <p:cNvSpPr/>
          <p:nvPr/>
        </p:nvSpPr>
        <p:spPr>
          <a:xfrm>
            <a:off x="6286500" y="4191000"/>
            <a:ext cx="50800" cy="1905000"/>
          </a:xfrm>
          <a:prstGeom prst="roundRect">
            <a:avLst>
              <a:gd name="adj" fmla="val 0"/>
            </a:avLst>
          </a:prstGeom>
          <a:solidFill>
            <a:srgbClr val="06B6D4">
              <a:alpha val="100000"/>
            </a:srgbClr>
          </a:solidFill>
          <a:ln w="25400" cap="flat" cmpd="sng">
            <a:noFill/>
            <a:prstDash val="solid"/>
            <a:round/>
          </a:ln>
        </p:spPr>
        <p:txBody>
          <a:bodyPr vert="horz" wrap="square" lIns="63500" tIns="63500" rIns="63500" bIns="63500" rtlCol="0" anchor="ctr"/>
          <a:lstStyle/>
          <a:p>
            <a:pPr algn="ctr">
              <a:defRPr/>
            </a:pPr>
          </a:p>
        </p:txBody>
      </p:sp>
      <p:sp>
        <p:nvSpPr>
          <p:cNvPr id="19" name="AutoShape 19"/>
          <p:cNvSpPr/>
          <p:nvPr/>
        </p:nvSpPr>
        <p:spPr>
          <a:xfrm>
            <a:off x="6540500" y="4381500"/>
            <a:ext cx="1016000" cy="889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4800" b="1" i="0" u="none" strike="noStrike">
                <a:solidFill>
                  <a:srgbClr val="06B6D4"/>
                </a:solidFill>
                <a:latin typeface="Noto Sans SC" panose="020B0200000000000000" charset="-122"/>
                <a:ea typeface="Noto Sans SC" panose="020B0200000000000000" charset="-122"/>
                <a:cs typeface="Noto Sans SC" panose="020B0200000000000000" charset="-122"/>
                <a:sym typeface="Noto Sans SC" panose="020B0200000000000000" charset="-122"/>
              </a:rPr>
              <a:t>04</a:t>
            </a:r>
            <a:endParaRPr lang="en-US" sz="1100"/>
          </a:p>
        </p:txBody>
      </p:sp>
      <p:sp>
        <p:nvSpPr>
          <p:cNvPr id="20" name="AutoShape 20"/>
          <p:cNvSpPr/>
          <p:nvPr/>
        </p:nvSpPr>
        <p:spPr>
          <a:xfrm>
            <a:off x="7683500" y="4381500"/>
            <a:ext cx="3810000" cy="1524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20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功能特点与应用</a:t>
            </a:r>
            <a:endParaRPr lang="en-US" sz="1100"/>
          </a:p>
          <a:p>
            <a:pPr marL="0" indent="0" algn="l">
              <a:lnSpc>
                <a:spcPct val="117000"/>
              </a:lnSpc>
            </a:pPr>
            <a:r>
              <a:rPr lang="en-US" sz="1400" b="0" i="0" u="none" strike="noStrike">
                <a:solidFill>
                  <a:srgbClr val="A0A5AF"/>
                </a:solidFill>
                <a:latin typeface="Noto Sans SC" panose="020B0200000000000000" charset="-122"/>
                <a:ea typeface="Noto Sans SC" panose="020B0200000000000000" charset="-122"/>
                <a:cs typeface="Noto Sans SC" panose="020B0200000000000000" charset="-122"/>
                <a:sym typeface="Noto Sans SC" panose="020B0200000000000000" charset="-122"/>
              </a:rPr>
              <a:t>深度剖析产品的差异化功能亮点，结合多行业实际落地场景，直观呈现产品的应用价值与竞争优势。</a:t>
            </a:r>
            <a:endParaRPr lang="en-US" sz="1400" b="0" i="0" u="none" strike="noStrike">
              <a:solidFill>
                <a:srgbClr val="A0A5AF"/>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1F1F1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8890000" y="-1905000"/>
            <a:ext cx="5080000" cy="5080000"/>
          </a:xfrm>
          <a:prstGeom prst="ellipse">
            <a:avLst/>
          </a:prstGeom>
          <a:solidFill>
            <a:srgbClr val="3B82F6">
              <a:alpha val="8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1270000" y="4445000"/>
            <a:ext cx="3810000" cy="3810000"/>
          </a:xfrm>
          <a:prstGeom prst="ellipse">
            <a:avLst/>
          </a:prstGeom>
          <a:solidFill>
            <a:srgbClr val="10B981">
              <a:alpha val="8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0" y="508000"/>
            <a:ext cx="12192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3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产品概述</a:t>
            </a:r>
            <a:endParaRPr lang="en-US" sz="1100"/>
          </a:p>
        </p:txBody>
      </p:sp>
      <p:sp>
        <p:nvSpPr>
          <p:cNvPr id="5" name="AutoShape 5"/>
          <p:cNvSpPr/>
          <p:nvPr/>
        </p:nvSpPr>
        <p:spPr>
          <a:xfrm>
            <a:off x="508000" y="1524000"/>
            <a:ext cx="5334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B82F6"/>
                </a:solidFill>
                <a:latin typeface="Noto Sans SC" panose="020B0200000000000000" charset="-122"/>
                <a:ea typeface="Noto Sans SC" panose="020B0200000000000000" charset="-122"/>
                <a:cs typeface="Noto Sans SC" panose="020B0200000000000000" charset="-122"/>
                <a:sym typeface="Noto Sans SC" panose="020B0200000000000000" charset="-122"/>
              </a:rPr>
              <a:t>01 / 核心定位与价值</a:t>
            </a:r>
            <a:endParaRPr lang="en-US" sz="1100"/>
          </a:p>
        </p:txBody>
      </p:sp>
      <p:sp>
        <p:nvSpPr>
          <p:cNvPr id="6" name="AutoShape 6"/>
          <p:cNvSpPr/>
          <p:nvPr/>
        </p:nvSpPr>
        <p:spPr>
          <a:xfrm>
            <a:off x="508000" y="2032000"/>
            <a:ext cx="5334000" cy="1397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E5E7EB">
                    <a:alpha val="85098"/>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无线数字听音设备是专为外线侦察与隐蔽监控场景打造的专用音频侦听终端。它突破了传统有线拾音的物理限制，依托先进的无线传输技术实现远程、非接触式的音频获取，是当前情报收集、安防监控领域中主流且不可或缺的核心设备，兼具极强的隐蔽性与高可靠性。</a:t>
            </a:r>
            <a:endParaRPr lang="en-US" sz="1100"/>
          </a:p>
        </p:txBody>
      </p:sp>
      <p:cxnSp>
        <p:nvCxnSpPr>
          <p:cNvPr id="7" name="Connector 7"/>
          <p:cNvCxnSpPr/>
          <p:nvPr/>
        </p:nvCxnSpPr>
        <p:spPr>
          <a:xfrm rot="-8185">
            <a:off x="508008" y="3676650"/>
            <a:ext cx="5334000" cy="12700"/>
          </a:xfrm>
          <a:prstGeom prst="straightConnector1">
            <a:avLst/>
          </a:prstGeom>
          <a:solidFill>
            <a:srgbClr val="DEE0E3">
              <a:alpha val="100000"/>
            </a:srgbClr>
          </a:solidFill>
          <a:ln w="12700" cap="flat" cmpd="sng">
            <a:solidFill>
              <a:srgbClr val="FFFFFF">
                <a:alpha val="10000"/>
              </a:srgbClr>
            </a:solidFill>
            <a:prstDash val="solid"/>
            <a:round/>
            <a:headEnd type="none" w="med" len="med"/>
            <a:tailEnd type="none" w="med" len="med"/>
          </a:ln>
        </p:spPr>
      </p:cxnSp>
      <p:sp>
        <p:nvSpPr>
          <p:cNvPr id="8" name="AutoShape 8"/>
          <p:cNvSpPr/>
          <p:nvPr/>
        </p:nvSpPr>
        <p:spPr>
          <a:xfrm>
            <a:off x="508000" y="3937000"/>
            <a:ext cx="5334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B82F6"/>
                </a:solidFill>
                <a:latin typeface="Noto Sans SC" panose="020B0200000000000000" charset="-122"/>
                <a:ea typeface="Noto Sans SC" panose="020B0200000000000000" charset="-122"/>
                <a:cs typeface="Noto Sans SC" panose="020B0200000000000000" charset="-122"/>
                <a:sym typeface="Noto Sans SC" panose="020B0200000000000000" charset="-122"/>
              </a:rPr>
              <a:t>02 / 场景化定制理念</a:t>
            </a:r>
            <a:endParaRPr lang="en-US" sz="1100"/>
          </a:p>
        </p:txBody>
      </p:sp>
      <p:sp>
        <p:nvSpPr>
          <p:cNvPr id="9" name="AutoShape 9"/>
          <p:cNvSpPr/>
          <p:nvPr/>
        </p:nvSpPr>
        <p:spPr>
          <a:xfrm>
            <a:off x="508000" y="4445000"/>
            <a:ext cx="5334000" cy="165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E5E7EB">
                    <a:alpha val="85098"/>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针对复杂多变的实战环境，摒弃通用化设计思路，聚焦“隐蔽、续航、音质、成本”四大维度。无论是需要极致小巧的贴身侦听，还是要求长距离传输的定点监控，产品均通过模块化设计实现性能的最优平衡，满足从临时布控到长期值守的各类场景需求，确保在不同地理环境与电磁环境下的稳定运行。</a:t>
            </a:r>
            <a:endParaRPr lang="en-US" sz="1100"/>
          </a:p>
        </p:txBody>
      </p:sp>
      <p:sp>
        <p:nvSpPr>
          <p:cNvPr id="10" name="AutoShape 10"/>
          <p:cNvSpPr/>
          <p:nvPr/>
        </p:nvSpPr>
        <p:spPr>
          <a:xfrm>
            <a:off x="6223000" y="1524000"/>
            <a:ext cx="546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B82F6"/>
                </a:solidFill>
                <a:latin typeface="Noto Sans SC" panose="020B0200000000000000" charset="-122"/>
                <a:ea typeface="Noto Sans SC" panose="020B0200000000000000" charset="-122"/>
                <a:cs typeface="Noto Sans SC" panose="020B0200000000000000" charset="-122"/>
                <a:sym typeface="Noto Sans SC" panose="020B0200000000000000" charset="-122"/>
              </a:rPr>
              <a:t>03 / 系统核心架构</a:t>
            </a:r>
            <a:endParaRPr lang="en-US" sz="1100"/>
          </a:p>
        </p:txBody>
      </p:sp>
      <p:sp>
        <p:nvSpPr>
          <p:cNvPr id="11" name="AutoShape 11"/>
          <p:cNvSpPr/>
          <p:nvPr/>
        </p:nvSpPr>
        <p:spPr>
          <a:xfrm>
            <a:off x="6223000" y="2032000"/>
            <a:ext cx="2603500" cy="1587500"/>
          </a:xfrm>
          <a:prstGeom prst="roundRect">
            <a:avLst>
              <a:gd name="adj" fmla="val 0"/>
            </a:avLst>
          </a:prstGeom>
          <a:solidFill>
            <a:srgbClr val="FFFFFF">
              <a:alpha val="5000"/>
            </a:srgbClr>
          </a:solidFill>
          <a:ln w="12700" cap="flat" cmpd="sng">
            <a:solidFill>
              <a:srgbClr val="3B82F6">
                <a:alpha val="20000"/>
              </a:srgbClr>
            </a:solid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413500" y="2222500"/>
            <a:ext cx="304800" cy="304800"/>
          </a:xfrm>
          <a:prstGeom prst="rect">
            <a:avLst/>
          </a:prstGeom>
        </p:spPr>
      </p:pic>
      <p:sp>
        <p:nvSpPr>
          <p:cNvPr id="13" name="AutoShape 13"/>
          <p:cNvSpPr/>
          <p:nvPr/>
        </p:nvSpPr>
        <p:spPr>
          <a:xfrm>
            <a:off x="6794500" y="2222500"/>
            <a:ext cx="2032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前端采集模块</a:t>
            </a:r>
            <a:endParaRPr lang="en-US" sz="1100"/>
          </a:p>
        </p:txBody>
      </p:sp>
      <p:sp>
        <p:nvSpPr>
          <p:cNvPr id="14" name="AutoShape 14"/>
          <p:cNvSpPr/>
          <p:nvPr/>
        </p:nvSpPr>
        <p:spPr>
          <a:xfrm>
            <a:off x="6413500" y="2641600"/>
            <a:ext cx="23495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D1D5DB">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集成高灵敏度电容咪头与降噪芯片，支持本地录音存储；微型化封装设计，具备IP64级防护，适应恶劣环境部署。</a:t>
            </a:r>
            <a:endParaRPr lang="en-US" sz="1100"/>
          </a:p>
        </p:txBody>
      </p:sp>
      <p:sp>
        <p:nvSpPr>
          <p:cNvPr id="15" name="AutoShape 15"/>
          <p:cNvSpPr/>
          <p:nvPr/>
        </p:nvSpPr>
        <p:spPr>
          <a:xfrm>
            <a:off x="9080500" y="2032000"/>
            <a:ext cx="2603500" cy="1587500"/>
          </a:xfrm>
          <a:prstGeom prst="roundRect">
            <a:avLst>
              <a:gd name="adj" fmla="val 0"/>
            </a:avLst>
          </a:prstGeom>
          <a:solidFill>
            <a:srgbClr val="FFFFFF">
              <a:alpha val="5000"/>
            </a:srgbClr>
          </a:solidFill>
          <a:ln w="12700" cap="flat" cmpd="sng">
            <a:solidFill>
              <a:srgbClr val="3B82F6">
                <a:alpha val="20000"/>
              </a:srgbClr>
            </a:solidFill>
            <a:prstDash val="solid"/>
            <a:round/>
          </a:ln>
        </p:spPr>
        <p:txBody>
          <a:bodyPr vert="horz" wrap="square" lIns="63500" tIns="63500" rIns="63500" bIns="63500" rtlCol="0" anchor="ctr"/>
          <a:lstStyle/>
          <a:p>
            <a:pPr algn="ctr">
              <a:defRPr/>
            </a:pPr>
          </a:p>
        </p:txBody>
      </p:sp>
      <p:pic>
        <p:nvPicPr>
          <p:cNvPr id="16" name="Picture 16"/>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9271000" y="2222500"/>
            <a:ext cx="304800" cy="304800"/>
          </a:xfrm>
          <a:prstGeom prst="rect">
            <a:avLst/>
          </a:prstGeom>
        </p:spPr>
      </p:pic>
      <p:sp>
        <p:nvSpPr>
          <p:cNvPr id="17" name="AutoShape 17"/>
          <p:cNvSpPr/>
          <p:nvPr/>
        </p:nvSpPr>
        <p:spPr>
          <a:xfrm>
            <a:off x="9652000" y="2222500"/>
            <a:ext cx="2032000" cy="3048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5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后端接收终端</a:t>
            </a:r>
            <a:endParaRPr lang="en-US" sz="1100"/>
          </a:p>
        </p:txBody>
      </p:sp>
      <p:sp>
        <p:nvSpPr>
          <p:cNvPr id="18" name="AutoShape 18"/>
          <p:cNvSpPr/>
          <p:nvPr/>
        </p:nvSpPr>
        <p:spPr>
          <a:xfrm>
            <a:off x="9271000" y="2641600"/>
            <a:ext cx="2349500" cy="889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D1D5DB">
                    <a:alpha val="70196"/>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高增益抗干扰接收解调，支持多频段自动适配；配备高清显示屏与实时解码，支持加密传输与数据回放导出。</a:t>
            </a:r>
            <a:endParaRPr lang="en-US" sz="1100"/>
          </a:p>
        </p:txBody>
      </p:sp>
      <p:sp>
        <p:nvSpPr>
          <p:cNvPr id="19" name="AutoShape 19"/>
          <p:cNvSpPr/>
          <p:nvPr/>
        </p:nvSpPr>
        <p:spPr>
          <a:xfrm>
            <a:off x="6223000" y="3937000"/>
            <a:ext cx="546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3B82F6"/>
                </a:solidFill>
                <a:latin typeface="Noto Sans SC" panose="020B0200000000000000" charset="-122"/>
                <a:ea typeface="Noto Sans SC" panose="020B0200000000000000" charset="-122"/>
                <a:cs typeface="Noto Sans SC" panose="020B0200000000000000" charset="-122"/>
                <a:sym typeface="Noto Sans SC" panose="020B0200000000000000" charset="-122"/>
              </a:rPr>
              <a:t>04 / 核心性能优势</a:t>
            </a:r>
            <a:endParaRPr lang="en-US" sz="1100"/>
          </a:p>
        </p:txBody>
      </p:sp>
      <p:sp>
        <p:nvSpPr>
          <p:cNvPr id="20" name="AutoShape 20"/>
          <p:cNvSpPr/>
          <p:nvPr/>
        </p:nvSpPr>
        <p:spPr>
          <a:xfrm>
            <a:off x="6223000" y="4445000"/>
            <a:ext cx="2603500" cy="1016000"/>
          </a:xfrm>
          <a:prstGeom prst="roundRect">
            <a:avLst>
              <a:gd name="adj" fmla="val 0"/>
            </a:avLst>
          </a:prstGeom>
          <a:solidFill>
            <a:srgbClr val="10B981">
              <a:alpha val="8000"/>
            </a:srgbClr>
          </a:solidFill>
          <a:ln w="25400" cap="flat" cmpd="sng">
            <a:noFill/>
            <a:prstDash val="solid"/>
            <a:round/>
          </a:ln>
        </p:spPr>
        <p:txBody>
          <a:bodyPr vert="horz" wrap="square" lIns="63500" tIns="63500" rIns="63500" bIns="63500" rtlCol="0" anchor="ctr"/>
          <a:lstStyle/>
          <a:p>
            <a:pPr algn="ctr">
              <a:defRPr/>
            </a:pPr>
          </a:p>
        </p:txBody>
      </p:sp>
      <p:pic>
        <p:nvPicPr>
          <p:cNvPr id="21" name="Picture 21"/>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6413500" y="4597400"/>
            <a:ext cx="279400" cy="279400"/>
          </a:xfrm>
          <a:prstGeom prst="rect">
            <a:avLst/>
          </a:prstGeom>
        </p:spPr>
      </p:pic>
      <p:sp>
        <p:nvSpPr>
          <p:cNvPr id="22" name="AutoShape 22"/>
          <p:cNvSpPr/>
          <p:nvPr/>
        </p:nvSpPr>
        <p:spPr>
          <a:xfrm>
            <a:off x="6756400" y="4597400"/>
            <a:ext cx="2032000" cy="279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高清降噪音质</a:t>
            </a:r>
            <a:endParaRPr lang="en-US" sz="1100"/>
          </a:p>
        </p:txBody>
      </p:sp>
      <p:sp>
        <p:nvSpPr>
          <p:cNvPr id="23" name="AutoShape 23"/>
          <p:cNvSpPr/>
          <p:nvPr/>
        </p:nvSpPr>
        <p:spPr>
          <a:xfrm>
            <a:off x="6413500" y="4953000"/>
            <a:ext cx="23495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200" b="0" i="0" u="none" strike="noStrike">
                <a:solidFill>
                  <a:srgbClr val="9CA3AF"/>
                </a:solidFill>
                <a:latin typeface="Noto Sans SC" panose="020B0200000000000000" charset="-122"/>
                <a:ea typeface="Noto Sans SC" panose="020B0200000000000000" charset="-122"/>
                <a:cs typeface="Noto Sans SC" panose="020B0200000000000000" charset="-122"/>
                <a:sym typeface="Noto Sans SC" panose="020B0200000000000000" charset="-122"/>
              </a:rPr>
              <a:t>智能算法过滤环境噪音，10米内清晰还原人声细节。</a:t>
            </a:r>
            <a:endParaRPr lang="en-US" sz="1100"/>
          </a:p>
        </p:txBody>
      </p:sp>
      <p:sp>
        <p:nvSpPr>
          <p:cNvPr id="24" name="AutoShape 24"/>
          <p:cNvSpPr/>
          <p:nvPr/>
        </p:nvSpPr>
        <p:spPr>
          <a:xfrm>
            <a:off x="9080500" y="4445000"/>
            <a:ext cx="2603500" cy="1016000"/>
          </a:xfrm>
          <a:prstGeom prst="roundRect">
            <a:avLst>
              <a:gd name="adj" fmla="val 0"/>
            </a:avLst>
          </a:prstGeom>
          <a:solidFill>
            <a:srgbClr val="F59E0B">
              <a:alpha val="8000"/>
            </a:srgbClr>
          </a:solidFill>
          <a:ln w="25400" cap="flat" cmpd="sng">
            <a:noFill/>
            <a:prstDash val="solid"/>
            <a:round/>
          </a:ln>
        </p:spPr>
        <p:txBody>
          <a:bodyPr vert="horz" wrap="square" lIns="63500" tIns="63500" rIns="63500" bIns="63500" rtlCol="0" anchor="ctr"/>
          <a:lstStyle/>
          <a:p>
            <a:pPr algn="ctr">
              <a:defRPr/>
            </a:pPr>
          </a:p>
        </p:txBody>
      </p:sp>
      <p:pic>
        <p:nvPicPr>
          <p:cNvPr id="25" name="Picture 25"/>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9271000" y="4597400"/>
            <a:ext cx="279400" cy="279400"/>
          </a:xfrm>
          <a:prstGeom prst="rect">
            <a:avLst/>
          </a:prstGeom>
        </p:spPr>
      </p:pic>
      <p:sp>
        <p:nvSpPr>
          <p:cNvPr id="26" name="AutoShape 26"/>
          <p:cNvSpPr/>
          <p:nvPr/>
        </p:nvSpPr>
        <p:spPr>
          <a:xfrm>
            <a:off x="9613900" y="4597400"/>
            <a:ext cx="2032000" cy="279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极致隐蔽便携</a:t>
            </a:r>
            <a:endParaRPr lang="en-US" sz="1100"/>
          </a:p>
        </p:txBody>
      </p:sp>
      <p:sp>
        <p:nvSpPr>
          <p:cNvPr id="27" name="AutoShape 27"/>
          <p:cNvSpPr/>
          <p:nvPr/>
        </p:nvSpPr>
        <p:spPr>
          <a:xfrm>
            <a:off x="9271000" y="4953000"/>
            <a:ext cx="23495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200" b="0" i="0" u="none" strike="noStrike">
                <a:solidFill>
                  <a:srgbClr val="9CA3AF"/>
                </a:solidFill>
                <a:latin typeface="Noto Sans SC" panose="020B0200000000000000" charset="-122"/>
                <a:ea typeface="Noto Sans SC" panose="020B0200000000000000" charset="-122"/>
                <a:cs typeface="Noto Sans SC" panose="020B0200000000000000" charset="-122"/>
                <a:sym typeface="Noto Sans SC" panose="020B0200000000000000" charset="-122"/>
              </a:rPr>
              <a:t>打火机大小体积，低功耗无红曝设计，便于伪装携带。</a:t>
            </a:r>
            <a:endParaRPr lang="en-US" sz="1100"/>
          </a:p>
        </p:txBody>
      </p:sp>
      <p:sp>
        <p:nvSpPr>
          <p:cNvPr id="28" name="AutoShape 28"/>
          <p:cNvSpPr/>
          <p:nvPr/>
        </p:nvSpPr>
        <p:spPr>
          <a:xfrm>
            <a:off x="6223000" y="5524500"/>
            <a:ext cx="2603500" cy="1016000"/>
          </a:xfrm>
          <a:prstGeom prst="roundRect">
            <a:avLst>
              <a:gd name="adj" fmla="val 0"/>
            </a:avLst>
          </a:prstGeom>
          <a:solidFill>
            <a:srgbClr val="8B5CF6">
              <a:alpha val="8000"/>
            </a:srgbClr>
          </a:solidFill>
          <a:ln w="25400" cap="flat" cmpd="sng">
            <a:noFill/>
            <a:prstDash val="solid"/>
            <a:round/>
          </a:ln>
        </p:spPr>
        <p:txBody>
          <a:bodyPr vert="horz" wrap="square" lIns="63500" tIns="63500" rIns="63500" bIns="63500" rtlCol="0" anchor="ctr"/>
          <a:lstStyle/>
          <a:p>
            <a:pPr algn="ctr">
              <a:defRPr/>
            </a:pPr>
          </a:p>
        </p:txBody>
      </p:sp>
      <p:pic>
        <p:nvPicPr>
          <p:cNvPr id="29" name="Picture 29"/>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6413500" y="5676900"/>
            <a:ext cx="279400" cy="279400"/>
          </a:xfrm>
          <a:prstGeom prst="rect">
            <a:avLst/>
          </a:prstGeom>
        </p:spPr>
      </p:pic>
      <p:sp>
        <p:nvSpPr>
          <p:cNvPr id="30" name="AutoShape 30"/>
          <p:cNvSpPr/>
          <p:nvPr/>
        </p:nvSpPr>
        <p:spPr>
          <a:xfrm>
            <a:off x="6756400" y="5676900"/>
            <a:ext cx="2032000" cy="279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超远传输距离</a:t>
            </a:r>
            <a:endParaRPr lang="en-US" sz="1100"/>
          </a:p>
        </p:txBody>
      </p:sp>
      <p:sp>
        <p:nvSpPr>
          <p:cNvPr id="31" name="AutoShape 31"/>
          <p:cNvSpPr/>
          <p:nvPr/>
        </p:nvSpPr>
        <p:spPr>
          <a:xfrm>
            <a:off x="6413500" y="6032500"/>
            <a:ext cx="23495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200" b="0" i="0" u="none" strike="noStrike">
                <a:solidFill>
                  <a:srgbClr val="9CA3AF"/>
                </a:solidFill>
                <a:latin typeface="Noto Sans SC" panose="020B0200000000000000" charset="-122"/>
                <a:ea typeface="Noto Sans SC" panose="020B0200000000000000" charset="-122"/>
                <a:cs typeface="Noto Sans SC" panose="020B0200000000000000" charset="-122"/>
                <a:sym typeface="Noto Sans SC" panose="020B0200000000000000" charset="-122"/>
              </a:rPr>
              <a:t>开阔地传输距离可达1-3公里，支持多节点中继组网。</a:t>
            </a:r>
            <a:endParaRPr lang="en-US" sz="1100"/>
          </a:p>
        </p:txBody>
      </p:sp>
      <p:sp>
        <p:nvSpPr>
          <p:cNvPr id="32" name="AutoShape 32"/>
          <p:cNvSpPr/>
          <p:nvPr/>
        </p:nvSpPr>
        <p:spPr>
          <a:xfrm>
            <a:off x="9080500" y="5524500"/>
            <a:ext cx="2603500" cy="1016000"/>
          </a:xfrm>
          <a:prstGeom prst="roundRect">
            <a:avLst>
              <a:gd name="adj" fmla="val 0"/>
            </a:avLst>
          </a:prstGeom>
          <a:solidFill>
            <a:srgbClr val="EC4899">
              <a:alpha val="8000"/>
            </a:srgbClr>
          </a:solidFill>
          <a:ln w="25400" cap="flat" cmpd="sng">
            <a:noFill/>
            <a:prstDash val="solid"/>
            <a:round/>
          </a:ln>
        </p:spPr>
        <p:txBody>
          <a:bodyPr vert="horz" wrap="square" lIns="63500" tIns="63500" rIns="63500" bIns="63500" rtlCol="0" anchor="ctr"/>
          <a:lstStyle/>
          <a:p>
            <a:pPr algn="ctr">
              <a:defRPr/>
            </a:pPr>
          </a:p>
        </p:txBody>
      </p:sp>
      <p:pic>
        <p:nvPicPr>
          <p:cNvPr id="33" name="Picture 33"/>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9271000" y="5676900"/>
            <a:ext cx="279400" cy="279400"/>
          </a:xfrm>
          <a:prstGeom prst="rect">
            <a:avLst/>
          </a:prstGeom>
        </p:spPr>
      </p:pic>
      <p:sp>
        <p:nvSpPr>
          <p:cNvPr id="34" name="AutoShape 34"/>
          <p:cNvSpPr/>
          <p:nvPr/>
        </p:nvSpPr>
        <p:spPr>
          <a:xfrm>
            <a:off x="9613900" y="5676900"/>
            <a:ext cx="2032000" cy="279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E5E7EB"/>
                </a:solidFill>
                <a:latin typeface="Noto Sans SC" panose="020B0200000000000000" charset="-122"/>
                <a:ea typeface="Noto Sans SC" panose="020B0200000000000000" charset="-122"/>
                <a:cs typeface="Noto Sans SC" panose="020B0200000000000000" charset="-122"/>
                <a:sym typeface="Noto Sans SC" panose="020B0200000000000000" charset="-122"/>
              </a:rPr>
              <a:t>长效续航能力</a:t>
            </a:r>
            <a:endParaRPr lang="en-US" sz="1100"/>
          </a:p>
        </p:txBody>
      </p:sp>
      <p:sp>
        <p:nvSpPr>
          <p:cNvPr id="35" name="AutoShape 35"/>
          <p:cNvSpPr/>
          <p:nvPr/>
        </p:nvSpPr>
        <p:spPr>
          <a:xfrm>
            <a:off x="9271000" y="6032500"/>
            <a:ext cx="2349500" cy="4572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200" b="0" i="0" u="none" strike="noStrike">
                <a:solidFill>
                  <a:srgbClr val="9CA3AF"/>
                </a:solidFill>
                <a:latin typeface="Noto Sans SC" panose="020B0200000000000000" charset="-122"/>
                <a:ea typeface="Noto Sans SC" panose="020B0200000000000000" charset="-122"/>
                <a:cs typeface="Noto Sans SC" panose="020B0200000000000000" charset="-122"/>
                <a:sym typeface="Noto Sans SC" panose="020B0200000000000000" charset="-122"/>
              </a:rPr>
              <a:t>内置大容量锂电池，连续工作时间可达24小时以上。</a:t>
            </a:r>
            <a:endParaRPr lang="en-US" sz="1100"/>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rotWithShape="1">
          <a:gsLst>
            <a:gs pos="0">
              <a:srgbClr val="F8FAFC">
                <a:alpha val="100000"/>
              </a:srgbClr>
            </a:gs>
            <a:gs pos="100000">
              <a:srgbClr val="F1F5F9">
                <a:alpha val="100000"/>
              </a:srgbClr>
            </a:gs>
          </a:gsLst>
          <a:lin ang="2700000"/>
        </a:gradFill>
        <a:effectLst/>
      </p:bgPr>
    </p:bg>
    <p:spTree>
      <p:nvGrpSpPr>
        <p:cNvPr id="1" name=""/>
        <p:cNvGrpSpPr/>
        <p:nvPr/>
      </p:nvGrpSpPr>
      <p:grpSpPr>
        <a:xfrm>
          <a:off x="0" y="0"/>
          <a:ext cx="0" cy="0"/>
          <a:chOff x="0" y="0"/>
          <a:chExt cx="0" cy="0"/>
        </a:xfrm>
      </p:grpSpPr>
      <p:sp>
        <p:nvSpPr>
          <p:cNvPr id="2" name="AutoShape 2"/>
          <p:cNvSpPr/>
          <p:nvPr/>
        </p:nvSpPr>
        <p:spPr>
          <a:xfrm>
            <a:off x="-635000" y="-635000"/>
            <a:ext cx="2540000" cy="2540000"/>
          </a:xfrm>
          <a:prstGeom prst="ellipse">
            <a:avLst/>
          </a:prstGeom>
          <a:solidFill>
            <a:srgbClr val="06B6D4">
              <a:alpha val="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10160000" y="5080000"/>
            <a:ext cx="3810000" cy="3810000"/>
          </a:xfrm>
          <a:prstGeom prst="ellipse">
            <a:avLst/>
          </a:prstGeom>
          <a:solidFill>
            <a:srgbClr val="F97316">
              <a:alpha val="5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0" y="508000"/>
            <a:ext cx="12192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3200" b="1" i="0" u="none" strike="noStrike">
                <a:solidFill>
                  <a:srgbClr val="1E293B"/>
                </a:solidFill>
                <a:latin typeface="Noto Sans SC" panose="020B0200000000000000" charset="-122"/>
                <a:ea typeface="Noto Sans SC" panose="020B0200000000000000" charset="-122"/>
                <a:cs typeface="Noto Sans SC" panose="020B0200000000000000" charset="-122"/>
                <a:sym typeface="Noto Sans SC" panose="020B0200000000000000" charset="-122"/>
              </a:rPr>
              <a:t>系统组成</a:t>
            </a:r>
            <a:endParaRPr lang="en-US" sz="1100"/>
          </a:p>
        </p:txBody>
      </p:sp>
      <p:sp>
        <p:nvSpPr>
          <p:cNvPr id="5" name="AutoShape 5"/>
          <p:cNvSpPr/>
          <p:nvPr/>
        </p:nvSpPr>
        <p:spPr>
          <a:xfrm>
            <a:off x="508000" y="1651000"/>
            <a:ext cx="5207000" cy="4318000"/>
          </a:xfrm>
          <a:prstGeom prst="roundRect">
            <a:avLst>
              <a:gd name="adj" fmla="val 0"/>
            </a:avLst>
          </a:prstGeom>
          <a:solidFill>
            <a:srgbClr val="06B6D4">
              <a:alpha val="8000"/>
            </a:srgbClr>
          </a:solidFill>
          <a:ln w="12700" cap="flat" cmpd="sng">
            <a:solidFill>
              <a:srgbClr val="06B6D4">
                <a:alpha val="20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698500" y="1841500"/>
            <a:ext cx="4826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06B6D4"/>
                </a:solidFill>
                <a:latin typeface="Noto Sans SC" panose="020B0200000000000000" charset="-122"/>
                <a:ea typeface="Noto Sans SC" panose="020B0200000000000000" charset="-122"/>
                <a:cs typeface="Noto Sans SC" panose="020B0200000000000000" charset="-122"/>
                <a:sym typeface="Noto Sans SC" panose="020B0200000000000000" charset="-122"/>
              </a:rPr>
              <a:t>01 无线音频采集模块</a:t>
            </a:r>
            <a:endParaRPr lang="en-US" sz="1100"/>
          </a:p>
        </p:txBody>
      </p:sp>
      <p:cxnSp>
        <p:nvCxnSpPr>
          <p:cNvPr id="7" name="Connector 7"/>
          <p:cNvCxnSpPr/>
          <p:nvPr/>
        </p:nvCxnSpPr>
        <p:spPr>
          <a:xfrm rot="-9167">
            <a:off x="698508" y="2406650"/>
            <a:ext cx="4762500" cy="12700"/>
          </a:xfrm>
          <a:prstGeom prst="line">
            <a:avLst/>
          </a:prstGeom>
          <a:solidFill>
            <a:srgbClr val="DEE0E3">
              <a:alpha val="100000"/>
            </a:srgbClr>
          </a:solidFill>
          <a:ln w="12700" cap="flat" cmpd="sng">
            <a:solidFill>
              <a:srgbClr val="06B6D4">
                <a:alpha val="30000"/>
              </a:srgbClr>
            </a:solidFill>
            <a:prstDash val="solid"/>
            <a:round/>
            <a:headEnd type="none" w="med" len="med"/>
            <a:tailEnd type="none" w="med" len="med"/>
          </a:ln>
        </p:spPr>
      </p:cxnSp>
      <p:sp>
        <p:nvSpPr>
          <p:cNvPr id="8" name="AutoShape 8"/>
          <p:cNvSpPr/>
          <p:nvPr/>
        </p:nvSpPr>
        <p:spPr>
          <a:xfrm>
            <a:off x="698500" y="2603500"/>
            <a:ext cx="2349500" cy="952500"/>
          </a:xfrm>
          <a:prstGeom prst="roundRect">
            <a:avLst>
              <a:gd name="adj" fmla="val 0"/>
            </a:avLst>
          </a:prstGeom>
          <a:solidFill>
            <a:srgbClr val="FFFFFF">
              <a:alpha val="60000"/>
            </a:srgbClr>
          </a:solidFill>
          <a:ln w="25400" cap="flat" cmpd="sng">
            <a:noFill/>
            <a:prstDash val="solid"/>
            <a:round/>
          </a:ln>
        </p:spPr>
        <p:txBody>
          <a:bodyPr vert="horz" wrap="square" lIns="63500" tIns="63500" rIns="63500" bIns="63500" rtlCol="0" anchor="ctr"/>
          <a:lstStyle/>
          <a:p>
            <a:pPr algn="ctr">
              <a:defRPr/>
            </a:pPr>
          </a:p>
        </p:txBody>
      </p:sp>
      <p:pic>
        <p:nvPicPr>
          <p:cNvPr id="9" name="Picture 9"/>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825500" y="2730500"/>
            <a:ext cx="304800" cy="304800"/>
          </a:xfrm>
          <a:prstGeom prst="rect">
            <a:avLst/>
          </a:prstGeom>
        </p:spPr>
      </p:pic>
      <p:sp>
        <p:nvSpPr>
          <p:cNvPr id="10" name="AutoShape 10"/>
          <p:cNvSpPr/>
          <p:nvPr/>
        </p:nvSpPr>
        <p:spPr>
          <a:xfrm>
            <a:off x="1206500" y="2692400"/>
            <a:ext cx="18415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400" b="1"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高集成传输</a:t>
            </a:r>
            <a:endParaRPr lang="en-US" sz="1100"/>
          </a:p>
          <a:p>
            <a:pPr marL="0" indent="0" algn="l">
              <a:lnSpc>
                <a:spcPct val="100000"/>
              </a:lnSpc>
            </a:pPr>
            <a:r>
              <a:rPr lang="en-US" sz="1200" b="0" i="0" u="none" strike="noStrike">
                <a:solidFill>
                  <a:srgbClr val="64748B"/>
                </a:solidFill>
                <a:latin typeface="Noto Sans SC" panose="020B0200000000000000" charset="-122"/>
                <a:ea typeface="Noto Sans SC" panose="020B0200000000000000" charset="-122"/>
                <a:cs typeface="Noto Sans SC" panose="020B0200000000000000" charset="-122"/>
                <a:sym typeface="Noto Sans SC" panose="020B0200000000000000" charset="-122"/>
              </a:rPr>
              <a:t>采用工业级无线芯片，功耗低、传输速率高，适应复杂环境。</a:t>
            </a:r>
            <a:endParaRPr lang="en-US" sz="1200" b="0" i="0" u="none" strike="noStrike">
              <a:solidFill>
                <a:srgbClr val="64748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1" name="AutoShape 11"/>
          <p:cNvSpPr/>
          <p:nvPr/>
        </p:nvSpPr>
        <p:spPr>
          <a:xfrm>
            <a:off x="698500" y="3683000"/>
            <a:ext cx="2349500" cy="952500"/>
          </a:xfrm>
          <a:prstGeom prst="roundRect">
            <a:avLst>
              <a:gd name="adj" fmla="val 0"/>
            </a:avLst>
          </a:prstGeom>
          <a:solidFill>
            <a:srgbClr val="FFFFFF">
              <a:alpha val="60000"/>
            </a:srgbClr>
          </a:solidFill>
          <a:ln w="25400" cap="flat" cmpd="sng">
            <a:noFill/>
            <a:prstDash val="solid"/>
            <a:round/>
          </a:ln>
        </p:spPr>
        <p:txBody>
          <a:bodyPr vert="horz" wrap="square" lIns="63500" tIns="63500" rIns="63500" bIns="63500" rtlCol="0" anchor="ctr"/>
          <a:lstStyle/>
          <a:p>
            <a:pPr algn="ctr">
              <a:defRPr/>
            </a:pPr>
          </a:p>
        </p:txBody>
      </p:sp>
      <p:pic>
        <p:nvPicPr>
          <p:cNvPr id="12" name="Picture 12"/>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25500" y="3810000"/>
            <a:ext cx="304800" cy="304800"/>
          </a:xfrm>
          <a:prstGeom prst="rect">
            <a:avLst/>
          </a:prstGeom>
        </p:spPr>
      </p:pic>
      <p:sp>
        <p:nvSpPr>
          <p:cNvPr id="13" name="AutoShape 13"/>
          <p:cNvSpPr/>
          <p:nvPr/>
        </p:nvSpPr>
        <p:spPr>
          <a:xfrm>
            <a:off x="1206500" y="3771900"/>
            <a:ext cx="18415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400" b="1"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高灵敏拾音</a:t>
            </a:r>
            <a:endParaRPr lang="en-US" sz="1100"/>
          </a:p>
          <a:p>
            <a:pPr marL="0" indent="0" algn="l">
              <a:lnSpc>
                <a:spcPct val="100000"/>
              </a:lnSpc>
            </a:pPr>
            <a:r>
              <a:rPr lang="en-US" sz="1200" b="0" i="0" u="none" strike="noStrike">
                <a:solidFill>
                  <a:srgbClr val="64748B"/>
                </a:solidFill>
                <a:latin typeface="Noto Sans SC" panose="020B0200000000000000" charset="-122"/>
                <a:ea typeface="Noto Sans SC" panose="020B0200000000000000" charset="-122"/>
                <a:cs typeface="Noto Sans SC" panose="020B0200000000000000" charset="-122"/>
                <a:sym typeface="Noto Sans SC" panose="020B0200000000000000" charset="-122"/>
              </a:rPr>
              <a:t>高信噪比麦克风阵列，360度全向拾音，捕捉细微声音细节。</a:t>
            </a:r>
            <a:endParaRPr lang="en-US" sz="1200" b="0" i="0" u="none" strike="noStrike">
              <a:solidFill>
                <a:srgbClr val="64748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4" name="AutoShape 14"/>
          <p:cNvSpPr/>
          <p:nvPr/>
        </p:nvSpPr>
        <p:spPr>
          <a:xfrm>
            <a:off x="698500" y="4762500"/>
            <a:ext cx="2349500" cy="952500"/>
          </a:xfrm>
          <a:prstGeom prst="roundRect">
            <a:avLst>
              <a:gd name="adj" fmla="val 0"/>
            </a:avLst>
          </a:prstGeom>
          <a:solidFill>
            <a:srgbClr val="FFFFFF">
              <a:alpha val="60000"/>
            </a:srgbClr>
          </a:solidFill>
          <a:ln w="25400" cap="flat" cmpd="sng">
            <a:noFill/>
            <a:prstDash val="solid"/>
            <a:round/>
          </a:ln>
        </p:spPr>
        <p:txBody>
          <a:bodyPr vert="horz" wrap="square" lIns="63500" tIns="63500" rIns="63500" bIns="63500" rtlCol="0" anchor="ctr"/>
          <a:lstStyle/>
          <a:p>
            <a:pPr algn="ctr">
              <a:defRPr/>
            </a:pPr>
          </a:p>
        </p:txBody>
      </p:sp>
      <p:pic>
        <p:nvPicPr>
          <p:cNvPr id="15" name="Picture 15"/>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5500" y="4889500"/>
            <a:ext cx="304800" cy="304800"/>
          </a:xfrm>
          <a:prstGeom prst="rect">
            <a:avLst/>
          </a:prstGeom>
        </p:spPr>
      </p:pic>
      <p:sp>
        <p:nvSpPr>
          <p:cNvPr id="16" name="AutoShape 16"/>
          <p:cNvSpPr/>
          <p:nvPr/>
        </p:nvSpPr>
        <p:spPr>
          <a:xfrm>
            <a:off x="1206500" y="4851400"/>
            <a:ext cx="18415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400" b="1"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智能信道调整</a:t>
            </a:r>
            <a:endParaRPr lang="en-US" sz="1100"/>
          </a:p>
          <a:p>
            <a:pPr marL="0" indent="0" algn="l">
              <a:lnSpc>
                <a:spcPct val="100000"/>
              </a:lnSpc>
            </a:pPr>
            <a:r>
              <a:rPr lang="en-US" sz="1200" b="0" i="0" u="none" strike="noStrike">
                <a:solidFill>
                  <a:srgbClr val="64748B"/>
                </a:solidFill>
                <a:latin typeface="Noto Sans SC" panose="020B0200000000000000" charset="-122"/>
                <a:ea typeface="Noto Sans SC" panose="020B0200000000000000" charset="-122"/>
                <a:cs typeface="Noto Sans SC" panose="020B0200000000000000" charset="-122"/>
                <a:sym typeface="Noto Sans SC" panose="020B0200000000000000" charset="-122"/>
              </a:rPr>
              <a:t>自动跳频避开干扰，支持手动微调，确保信号稳定不丢失。</a:t>
            </a:r>
            <a:endParaRPr lang="en-US" sz="1200" b="0" i="0" u="none" strike="noStrike">
              <a:solidFill>
                <a:srgbClr val="64748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7" name="AutoShape 17"/>
          <p:cNvSpPr/>
          <p:nvPr/>
        </p:nvSpPr>
        <p:spPr>
          <a:xfrm>
            <a:off x="3175000" y="2603500"/>
            <a:ext cx="2349500" cy="952500"/>
          </a:xfrm>
          <a:prstGeom prst="roundRect">
            <a:avLst>
              <a:gd name="adj" fmla="val 0"/>
            </a:avLst>
          </a:prstGeom>
          <a:solidFill>
            <a:srgbClr val="FFFFFF">
              <a:alpha val="60000"/>
            </a:srgbClr>
          </a:solidFill>
          <a:ln w="25400" cap="flat" cmpd="sng">
            <a:noFill/>
            <a:prstDash val="solid"/>
            <a:round/>
          </a:ln>
        </p:spPr>
        <p:txBody>
          <a:bodyPr vert="horz" wrap="square" lIns="63500" tIns="63500" rIns="63500" bIns="63500" rtlCol="0" anchor="ctr"/>
          <a:lstStyle/>
          <a:p>
            <a:pPr algn="ctr">
              <a:defRPr/>
            </a:pPr>
          </a:p>
        </p:txBody>
      </p:sp>
      <p:pic>
        <p:nvPicPr>
          <p:cNvPr id="18" name="Picture 18"/>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3302000" y="2730500"/>
            <a:ext cx="304800" cy="304800"/>
          </a:xfrm>
          <a:prstGeom prst="rect">
            <a:avLst/>
          </a:prstGeom>
        </p:spPr>
      </p:pic>
      <p:sp>
        <p:nvSpPr>
          <p:cNvPr id="19" name="AutoShape 19"/>
          <p:cNvSpPr/>
          <p:nvPr/>
        </p:nvSpPr>
        <p:spPr>
          <a:xfrm>
            <a:off x="3683000" y="2692400"/>
            <a:ext cx="18415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400" b="1"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微型隐蔽设计</a:t>
            </a:r>
            <a:endParaRPr lang="en-US" sz="1100"/>
          </a:p>
          <a:p>
            <a:pPr marL="0" indent="0" algn="l">
              <a:lnSpc>
                <a:spcPct val="100000"/>
              </a:lnSpc>
            </a:pPr>
            <a:r>
              <a:rPr lang="en-US" sz="1200" b="0" i="0" u="none" strike="noStrike">
                <a:solidFill>
                  <a:srgbClr val="64748B"/>
                </a:solidFill>
                <a:latin typeface="Noto Sans SC" panose="020B0200000000000000" charset="-122"/>
                <a:ea typeface="Noto Sans SC" panose="020B0200000000000000" charset="-122"/>
                <a:cs typeface="Noto Sans SC" panose="020B0200000000000000" charset="-122"/>
                <a:sym typeface="Noto Sans SC" panose="020B0200000000000000" charset="-122"/>
              </a:rPr>
              <a:t>体积小巧易伪装，可灵活部署于各种狭小空间，不易被发现。</a:t>
            </a:r>
            <a:endParaRPr lang="en-US" sz="1200" b="0" i="0" u="none" strike="noStrike">
              <a:solidFill>
                <a:srgbClr val="64748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0" name="AutoShape 20"/>
          <p:cNvSpPr/>
          <p:nvPr/>
        </p:nvSpPr>
        <p:spPr>
          <a:xfrm>
            <a:off x="3175000" y="3683000"/>
            <a:ext cx="2349500" cy="952500"/>
          </a:xfrm>
          <a:prstGeom prst="roundRect">
            <a:avLst>
              <a:gd name="adj" fmla="val 0"/>
            </a:avLst>
          </a:prstGeom>
          <a:solidFill>
            <a:srgbClr val="FFFFFF">
              <a:alpha val="60000"/>
            </a:srgbClr>
          </a:solidFill>
          <a:ln w="25400" cap="flat" cmpd="sng">
            <a:noFill/>
            <a:prstDash val="solid"/>
            <a:round/>
          </a:ln>
        </p:spPr>
        <p:txBody>
          <a:bodyPr vert="horz" wrap="square" lIns="63500" tIns="63500" rIns="63500" bIns="63500" rtlCol="0" anchor="ctr"/>
          <a:lstStyle/>
          <a:p>
            <a:pPr algn="ctr">
              <a:defRPr/>
            </a:pPr>
          </a:p>
        </p:txBody>
      </p:sp>
      <p:pic>
        <p:nvPicPr>
          <p:cNvPr id="21" name="Picture 21"/>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3302000" y="3810000"/>
            <a:ext cx="304800" cy="304800"/>
          </a:xfrm>
          <a:prstGeom prst="rect">
            <a:avLst/>
          </a:prstGeom>
        </p:spPr>
      </p:pic>
      <p:sp>
        <p:nvSpPr>
          <p:cNvPr id="22" name="AutoShape 22"/>
          <p:cNvSpPr/>
          <p:nvPr/>
        </p:nvSpPr>
        <p:spPr>
          <a:xfrm>
            <a:off x="3683000" y="3771900"/>
            <a:ext cx="18415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400" b="1"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可靠传输链路</a:t>
            </a:r>
            <a:endParaRPr lang="en-US" sz="1100"/>
          </a:p>
          <a:p>
            <a:pPr marL="0" indent="0" algn="l">
              <a:lnSpc>
                <a:spcPct val="100000"/>
              </a:lnSpc>
            </a:pPr>
            <a:r>
              <a:rPr lang="en-US" sz="1200" b="0" i="0" u="none" strike="noStrike">
                <a:solidFill>
                  <a:srgbClr val="64748B"/>
                </a:solidFill>
                <a:latin typeface="Noto Sans SC" panose="020B0200000000000000" charset="-122"/>
                <a:ea typeface="Noto Sans SC" panose="020B0200000000000000" charset="-122"/>
                <a:cs typeface="Noto Sans SC" panose="020B0200000000000000" charset="-122"/>
                <a:sym typeface="Noto Sans SC" panose="020B0200000000000000" charset="-122"/>
              </a:rPr>
              <a:t>数字加密传输，抗干扰能力强，确保音频数据安全无泄漏。</a:t>
            </a:r>
            <a:endParaRPr lang="en-US" sz="1200" b="0" i="0" u="none" strike="noStrike">
              <a:solidFill>
                <a:srgbClr val="64748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3" name="AutoShape 23"/>
          <p:cNvSpPr/>
          <p:nvPr/>
        </p:nvSpPr>
        <p:spPr>
          <a:xfrm>
            <a:off x="3175000" y="4762500"/>
            <a:ext cx="2349500" cy="952500"/>
          </a:xfrm>
          <a:prstGeom prst="roundRect">
            <a:avLst>
              <a:gd name="adj" fmla="val 0"/>
            </a:avLst>
          </a:prstGeom>
          <a:solidFill>
            <a:srgbClr val="FFFFFF">
              <a:alpha val="60000"/>
            </a:srgbClr>
          </a:solidFill>
          <a:ln w="25400" cap="flat" cmpd="sng">
            <a:noFill/>
            <a:prstDash val="solid"/>
            <a:round/>
          </a:ln>
        </p:spPr>
        <p:txBody>
          <a:bodyPr vert="horz" wrap="square" lIns="63500" tIns="63500" rIns="63500" bIns="63500" rtlCol="0" anchor="ctr"/>
          <a:lstStyle/>
          <a:p>
            <a:pPr algn="ctr">
              <a:defRPr/>
            </a:pPr>
          </a:p>
        </p:txBody>
      </p:sp>
      <p:pic>
        <p:nvPicPr>
          <p:cNvPr id="24" name="Picture 24"/>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3302000" y="4889500"/>
            <a:ext cx="304800" cy="304800"/>
          </a:xfrm>
          <a:prstGeom prst="rect">
            <a:avLst/>
          </a:prstGeom>
        </p:spPr>
      </p:pic>
      <p:sp>
        <p:nvSpPr>
          <p:cNvPr id="25" name="AutoShape 25"/>
          <p:cNvSpPr/>
          <p:nvPr/>
        </p:nvSpPr>
        <p:spPr>
          <a:xfrm>
            <a:off x="3683000" y="4851400"/>
            <a:ext cx="18415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400" b="1"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经济高效方案</a:t>
            </a:r>
            <a:endParaRPr lang="en-US" sz="1100"/>
          </a:p>
          <a:p>
            <a:pPr marL="0" indent="0" algn="l">
              <a:lnSpc>
                <a:spcPct val="100000"/>
              </a:lnSpc>
            </a:pPr>
            <a:r>
              <a:rPr lang="en-US" sz="1200" b="0" i="0" u="none" strike="noStrike">
                <a:solidFill>
                  <a:srgbClr val="64748B"/>
                </a:solidFill>
                <a:latin typeface="Noto Sans SC" panose="020B0200000000000000" charset="-122"/>
                <a:ea typeface="Noto Sans SC" panose="020B0200000000000000" charset="-122"/>
                <a:cs typeface="Noto Sans SC" panose="020B0200000000000000" charset="-122"/>
                <a:sym typeface="Noto Sans SC" panose="020B0200000000000000" charset="-122"/>
              </a:rPr>
              <a:t>优化的硬件成本结构，支持可抛弃式使用，降低任务成本。</a:t>
            </a:r>
            <a:endParaRPr lang="en-US" sz="1200" b="0" i="0" u="none" strike="noStrike">
              <a:solidFill>
                <a:srgbClr val="64748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6" name="AutoShape 26"/>
          <p:cNvSpPr/>
          <p:nvPr/>
        </p:nvSpPr>
        <p:spPr>
          <a:xfrm>
            <a:off x="5778500" y="3619500"/>
            <a:ext cx="635000" cy="635000"/>
          </a:xfrm>
          <a:prstGeom prst="ellipse">
            <a:avLst/>
          </a:prstGeom>
          <a:gradFill rotWithShape="1">
            <a:gsLst>
              <a:gs pos="0">
                <a:srgbClr val="06B6D4">
                  <a:alpha val="100000"/>
                </a:srgbClr>
              </a:gs>
              <a:gs pos="100000">
                <a:srgbClr val="F97316">
                  <a:alpha val="100000"/>
                </a:srgbClr>
              </a:gs>
            </a:gsLst>
            <a:lin ang="0"/>
          </a:gradFill>
          <a:ln w="25400" cap="flat" cmpd="sng">
            <a:noFill/>
            <a:prstDash val="solid"/>
            <a:round/>
          </a:ln>
        </p:spPr>
        <p:txBody>
          <a:bodyPr vert="horz" wrap="square" lIns="63500" tIns="63500" rIns="63500" bIns="63500" rtlCol="0" anchor="ctr"/>
          <a:lstStyle/>
          <a:p>
            <a:pPr algn="ctr">
              <a:defRPr/>
            </a:pPr>
          </a:p>
        </p:txBody>
      </p:sp>
      <p:pic>
        <p:nvPicPr>
          <p:cNvPr id="27" name="Picture 27"/>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5918200" y="3759200"/>
            <a:ext cx="355600" cy="355600"/>
          </a:xfrm>
          <a:prstGeom prst="rect">
            <a:avLst/>
          </a:prstGeom>
        </p:spPr>
      </p:pic>
      <p:sp>
        <p:nvSpPr>
          <p:cNvPr id="28" name="AutoShape 28"/>
          <p:cNvSpPr/>
          <p:nvPr/>
        </p:nvSpPr>
        <p:spPr>
          <a:xfrm>
            <a:off x="6477000" y="1651000"/>
            <a:ext cx="5207000" cy="4318000"/>
          </a:xfrm>
          <a:prstGeom prst="roundRect">
            <a:avLst>
              <a:gd name="adj" fmla="val 0"/>
            </a:avLst>
          </a:prstGeom>
          <a:solidFill>
            <a:srgbClr val="F97316">
              <a:alpha val="8000"/>
            </a:srgbClr>
          </a:solidFill>
          <a:ln w="12700" cap="flat" cmpd="sng">
            <a:solidFill>
              <a:srgbClr val="F97316">
                <a:alpha val="20000"/>
              </a:srgbClr>
            </a:solidFill>
            <a:prstDash val="solid"/>
            <a:round/>
          </a:ln>
        </p:spPr>
        <p:txBody>
          <a:bodyPr vert="horz" wrap="square" lIns="63500" tIns="63500" rIns="63500" bIns="63500" rtlCol="0" anchor="ctr"/>
          <a:lstStyle/>
          <a:p>
            <a:pPr algn="ctr">
              <a:defRPr/>
            </a:pPr>
          </a:p>
        </p:txBody>
      </p:sp>
      <p:sp>
        <p:nvSpPr>
          <p:cNvPr id="29" name="AutoShape 29"/>
          <p:cNvSpPr/>
          <p:nvPr/>
        </p:nvSpPr>
        <p:spPr>
          <a:xfrm>
            <a:off x="6667500" y="1841500"/>
            <a:ext cx="4826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F97316"/>
                </a:solidFill>
                <a:latin typeface="Noto Sans SC" panose="020B0200000000000000" charset="-122"/>
                <a:ea typeface="Noto Sans SC" panose="020B0200000000000000" charset="-122"/>
                <a:cs typeface="Noto Sans SC" panose="020B0200000000000000" charset="-122"/>
                <a:sym typeface="Noto Sans SC" panose="020B0200000000000000" charset="-122"/>
              </a:rPr>
              <a:t>02 无线音频接收机</a:t>
            </a:r>
            <a:endParaRPr lang="en-US" sz="1100"/>
          </a:p>
        </p:txBody>
      </p:sp>
      <p:cxnSp>
        <p:nvCxnSpPr>
          <p:cNvPr id="30" name="Connector 30"/>
          <p:cNvCxnSpPr/>
          <p:nvPr/>
        </p:nvCxnSpPr>
        <p:spPr>
          <a:xfrm rot="-9167">
            <a:off x="6667508" y="2406650"/>
            <a:ext cx="4762500" cy="12700"/>
          </a:xfrm>
          <a:prstGeom prst="line">
            <a:avLst/>
          </a:prstGeom>
          <a:solidFill>
            <a:srgbClr val="DEE0E3">
              <a:alpha val="100000"/>
            </a:srgbClr>
          </a:solidFill>
          <a:ln w="12700" cap="flat" cmpd="sng">
            <a:solidFill>
              <a:srgbClr val="F97316">
                <a:alpha val="30000"/>
              </a:srgbClr>
            </a:solidFill>
            <a:prstDash val="solid"/>
            <a:round/>
            <a:headEnd type="none" w="med" len="med"/>
            <a:tailEnd type="none" w="med" len="med"/>
          </a:ln>
        </p:spPr>
      </p:cxnSp>
      <p:sp>
        <p:nvSpPr>
          <p:cNvPr id="31" name="AutoShape 31"/>
          <p:cNvSpPr/>
          <p:nvPr/>
        </p:nvSpPr>
        <p:spPr>
          <a:xfrm>
            <a:off x="6667500" y="2603500"/>
            <a:ext cx="2349500" cy="952500"/>
          </a:xfrm>
          <a:prstGeom prst="roundRect">
            <a:avLst>
              <a:gd name="adj" fmla="val 0"/>
            </a:avLst>
          </a:prstGeom>
          <a:solidFill>
            <a:srgbClr val="FFFFFF">
              <a:alpha val="60000"/>
            </a:srgbClr>
          </a:solidFill>
          <a:ln w="25400" cap="flat" cmpd="sng">
            <a:noFill/>
            <a:prstDash val="solid"/>
            <a:round/>
          </a:ln>
        </p:spPr>
        <p:txBody>
          <a:bodyPr vert="horz" wrap="square" lIns="63500" tIns="63500" rIns="63500" bIns="63500" rtlCol="0" anchor="ctr"/>
          <a:lstStyle/>
          <a:p>
            <a:pPr algn="ctr">
              <a:defRPr/>
            </a:pPr>
          </a:p>
        </p:txBody>
      </p:sp>
      <p:pic>
        <p:nvPicPr>
          <p:cNvPr id="32" name="Picture 32"/>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6794500" y="2730500"/>
            <a:ext cx="304800" cy="304800"/>
          </a:xfrm>
          <a:prstGeom prst="rect">
            <a:avLst/>
          </a:prstGeom>
        </p:spPr>
      </p:pic>
      <p:sp>
        <p:nvSpPr>
          <p:cNvPr id="33" name="AutoShape 33"/>
          <p:cNvSpPr/>
          <p:nvPr/>
        </p:nvSpPr>
        <p:spPr>
          <a:xfrm>
            <a:off x="7175500" y="2692400"/>
            <a:ext cx="18415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400" b="1"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合规认证芯片</a:t>
            </a:r>
            <a:endParaRPr lang="en-US" sz="1100"/>
          </a:p>
          <a:p>
            <a:pPr marL="0" indent="0" algn="l">
              <a:lnSpc>
                <a:spcPct val="100000"/>
              </a:lnSpc>
            </a:pPr>
            <a:r>
              <a:rPr lang="en-US" sz="1200" b="0" i="0" u="none" strike="noStrike">
                <a:solidFill>
                  <a:srgbClr val="64748B"/>
                </a:solidFill>
                <a:latin typeface="Noto Sans SC" panose="020B0200000000000000" charset="-122"/>
                <a:ea typeface="Noto Sans SC" panose="020B0200000000000000" charset="-122"/>
                <a:cs typeface="Noto Sans SC" panose="020B0200000000000000" charset="-122"/>
                <a:sym typeface="Noto Sans SC" panose="020B0200000000000000" charset="-122"/>
              </a:rPr>
              <a:t>搭载CE认证通信芯片，符合国际标准，信号接收稳定合规。</a:t>
            </a:r>
            <a:endParaRPr lang="en-US" sz="1200" b="0" i="0" u="none" strike="noStrike">
              <a:solidFill>
                <a:srgbClr val="64748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34" name="AutoShape 34"/>
          <p:cNvSpPr/>
          <p:nvPr/>
        </p:nvSpPr>
        <p:spPr>
          <a:xfrm>
            <a:off x="6667500" y="3683000"/>
            <a:ext cx="2349500" cy="952500"/>
          </a:xfrm>
          <a:prstGeom prst="roundRect">
            <a:avLst>
              <a:gd name="adj" fmla="val 0"/>
            </a:avLst>
          </a:prstGeom>
          <a:solidFill>
            <a:srgbClr val="FFFFFF">
              <a:alpha val="60000"/>
            </a:srgbClr>
          </a:solidFill>
          <a:ln w="25400" cap="flat" cmpd="sng">
            <a:noFill/>
            <a:prstDash val="solid"/>
            <a:round/>
          </a:ln>
        </p:spPr>
        <p:txBody>
          <a:bodyPr vert="horz" wrap="square" lIns="63500" tIns="63500" rIns="63500" bIns="63500" rtlCol="0" anchor="ctr"/>
          <a:lstStyle/>
          <a:p>
            <a:pPr algn="ctr">
              <a:defRPr/>
            </a:pPr>
          </a:p>
        </p:txBody>
      </p:sp>
      <p:pic>
        <p:nvPicPr>
          <p:cNvPr id="35" name="Picture 35"/>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6794500" y="3810000"/>
            <a:ext cx="304800" cy="304800"/>
          </a:xfrm>
          <a:prstGeom prst="rect">
            <a:avLst/>
          </a:prstGeom>
        </p:spPr>
      </p:pic>
      <p:sp>
        <p:nvSpPr>
          <p:cNvPr id="36" name="AutoShape 36"/>
          <p:cNvSpPr/>
          <p:nvPr/>
        </p:nvSpPr>
        <p:spPr>
          <a:xfrm>
            <a:off x="7175500" y="3771900"/>
            <a:ext cx="18415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400" b="1"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AI智能降噪</a:t>
            </a:r>
            <a:endParaRPr lang="en-US" sz="1100"/>
          </a:p>
          <a:p>
            <a:pPr marL="0" indent="0" algn="l">
              <a:lnSpc>
                <a:spcPct val="100000"/>
              </a:lnSpc>
            </a:pPr>
            <a:r>
              <a:rPr lang="en-US" sz="1200" b="0" i="0" u="none" strike="noStrike">
                <a:solidFill>
                  <a:srgbClr val="64748B"/>
                </a:solidFill>
                <a:latin typeface="Noto Sans SC" panose="020B0200000000000000" charset="-122"/>
                <a:ea typeface="Noto Sans SC" panose="020B0200000000000000" charset="-122"/>
                <a:cs typeface="Noto Sans SC" panose="020B0200000000000000" charset="-122"/>
                <a:sym typeface="Noto Sans SC" panose="020B0200000000000000" charset="-122"/>
              </a:rPr>
              <a:t>内置先进算法，自动滤除环境噪音，精准识别人声并增强。</a:t>
            </a:r>
            <a:endParaRPr lang="en-US" sz="1200" b="0" i="0" u="none" strike="noStrike">
              <a:solidFill>
                <a:srgbClr val="64748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37" name="AutoShape 37"/>
          <p:cNvSpPr/>
          <p:nvPr/>
        </p:nvSpPr>
        <p:spPr>
          <a:xfrm>
            <a:off x="6667500" y="4762500"/>
            <a:ext cx="2349500" cy="952500"/>
          </a:xfrm>
          <a:prstGeom prst="roundRect">
            <a:avLst>
              <a:gd name="adj" fmla="val 0"/>
            </a:avLst>
          </a:prstGeom>
          <a:solidFill>
            <a:srgbClr val="FFFFFF">
              <a:alpha val="60000"/>
            </a:srgbClr>
          </a:solidFill>
          <a:ln w="25400" cap="flat" cmpd="sng">
            <a:noFill/>
            <a:prstDash val="solid"/>
            <a:round/>
          </a:ln>
        </p:spPr>
        <p:txBody>
          <a:bodyPr vert="horz" wrap="square" lIns="63500" tIns="63500" rIns="63500" bIns="63500" rtlCol="0" anchor="ctr"/>
          <a:lstStyle/>
          <a:p>
            <a:pPr algn="ctr">
              <a:defRPr/>
            </a:pPr>
          </a:p>
        </p:txBody>
      </p:sp>
      <p:pic>
        <p:nvPicPr>
          <p:cNvPr id="38" name="Picture 38"/>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6794500" y="4889500"/>
            <a:ext cx="304800" cy="304800"/>
          </a:xfrm>
          <a:prstGeom prst="rect">
            <a:avLst/>
          </a:prstGeom>
        </p:spPr>
      </p:pic>
      <p:sp>
        <p:nvSpPr>
          <p:cNvPr id="39" name="AutoShape 39"/>
          <p:cNvSpPr/>
          <p:nvPr/>
        </p:nvSpPr>
        <p:spPr>
          <a:xfrm>
            <a:off x="7175500" y="4851400"/>
            <a:ext cx="18415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400" b="1"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强抗干扰接收</a:t>
            </a:r>
            <a:endParaRPr lang="en-US" sz="1100"/>
          </a:p>
          <a:p>
            <a:pPr marL="0" indent="0" algn="l">
              <a:lnSpc>
                <a:spcPct val="100000"/>
              </a:lnSpc>
            </a:pPr>
            <a:r>
              <a:rPr lang="en-US" sz="1200" b="0" i="0" u="none" strike="noStrike">
                <a:solidFill>
                  <a:srgbClr val="64748B"/>
                </a:solidFill>
                <a:latin typeface="Noto Sans SC" panose="020B0200000000000000" charset="-122"/>
                <a:ea typeface="Noto Sans SC" panose="020B0200000000000000" charset="-122"/>
                <a:cs typeface="Noto Sans SC" panose="020B0200000000000000" charset="-122"/>
                <a:sym typeface="Noto Sans SC" panose="020B0200000000000000" charset="-122"/>
              </a:rPr>
              <a:t>具备跳频扩频技术，在复杂电磁环境下依然保持连接稳定。</a:t>
            </a:r>
            <a:endParaRPr lang="en-US" sz="1200" b="0" i="0" u="none" strike="noStrike">
              <a:solidFill>
                <a:srgbClr val="64748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40" name="AutoShape 40"/>
          <p:cNvSpPr/>
          <p:nvPr/>
        </p:nvSpPr>
        <p:spPr>
          <a:xfrm>
            <a:off x="9144000" y="2603500"/>
            <a:ext cx="2349500" cy="952500"/>
          </a:xfrm>
          <a:prstGeom prst="roundRect">
            <a:avLst>
              <a:gd name="adj" fmla="val 0"/>
            </a:avLst>
          </a:prstGeom>
          <a:solidFill>
            <a:srgbClr val="FFFFFF">
              <a:alpha val="60000"/>
            </a:srgbClr>
          </a:solidFill>
          <a:ln w="25400" cap="flat" cmpd="sng">
            <a:noFill/>
            <a:prstDash val="solid"/>
            <a:round/>
          </a:ln>
        </p:spPr>
        <p:txBody>
          <a:bodyPr vert="horz" wrap="square" lIns="63500" tIns="63500" rIns="63500" bIns="63500" rtlCol="0" anchor="ctr"/>
          <a:lstStyle/>
          <a:p>
            <a:pPr algn="ctr">
              <a:defRPr/>
            </a:pPr>
          </a:p>
        </p:txBody>
      </p:sp>
      <p:pic>
        <p:nvPicPr>
          <p:cNvPr id="41" name="Picture 41"/>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9271000" y="2730500"/>
            <a:ext cx="304800" cy="304800"/>
          </a:xfrm>
          <a:prstGeom prst="rect">
            <a:avLst/>
          </a:prstGeom>
        </p:spPr>
      </p:pic>
      <p:sp>
        <p:nvSpPr>
          <p:cNvPr id="42" name="AutoShape 42"/>
          <p:cNvSpPr/>
          <p:nvPr/>
        </p:nvSpPr>
        <p:spPr>
          <a:xfrm>
            <a:off x="9652000" y="2692400"/>
            <a:ext cx="18415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400" b="1"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极简便携操作</a:t>
            </a:r>
            <a:endParaRPr lang="en-US" sz="1100"/>
          </a:p>
          <a:p>
            <a:pPr marL="0" indent="0" algn="l">
              <a:lnSpc>
                <a:spcPct val="100000"/>
              </a:lnSpc>
            </a:pPr>
            <a:r>
              <a:rPr lang="en-US" sz="1200" b="0" i="0" u="none" strike="noStrike">
                <a:solidFill>
                  <a:srgbClr val="64748B"/>
                </a:solidFill>
                <a:latin typeface="Noto Sans SC" panose="020B0200000000000000" charset="-122"/>
                <a:ea typeface="Noto Sans SC" panose="020B0200000000000000" charset="-122"/>
                <a:cs typeface="Noto Sans SC" panose="020B0200000000000000" charset="-122"/>
                <a:sym typeface="Noto Sans SC" panose="020B0200000000000000" charset="-122"/>
              </a:rPr>
              <a:t>一键快速配对，OLED屏显，体积轻盈，单人即可轻松操作。</a:t>
            </a:r>
            <a:endParaRPr lang="en-US" sz="1200" b="0" i="0" u="none" strike="noStrike">
              <a:solidFill>
                <a:srgbClr val="64748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43" name="AutoShape 43"/>
          <p:cNvSpPr/>
          <p:nvPr/>
        </p:nvSpPr>
        <p:spPr>
          <a:xfrm>
            <a:off x="9144000" y="3683000"/>
            <a:ext cx="2349500" cy="952500"/>
          </a:xfrm>
          <a:prstGeom prst="roundRect">
            <a:avLst>
              <a:gd name="adj" fmla="val 0"/>
            </a:avLst>
          </a:prstGeom>
          <a:solidFill>
            <a:srgbClr val="FFFFFF">
              <a:alpha val="60000"/>
            </a:srgbClr>
          </a:solidFill>
          <a:ln w="25400" cap="flat" cmpd="sng">
            <a:noFill/>
            <a:prstDash val="solid"/>
            <a:round/>
          </a:ln>
        </p:spPr>
        <p:txBody>
          <a:bodyPr vert="horz" wrap="square" lIns="63500" tIns="63500" rIns="63500" bIns="63500" rtlCol="0" anchor="ctr"/>
          <a:lstStyle/>
          <a:p>
            <a:pPr algn="ctr">
              <a:defRPr/>
            </a:pPr>
          </a:p>
        </p:txBody>
      </p:sp>
      <p:pic>
        <p:nvPicPr>
          <p:cNvPr id="44" name="Picture 44"/>
          <p:cNvPicPr>
            <a:picLocks noChangeAspect="1"/>
          </p:cNvPicPr>
          <p:nvPr/>
        </p:nvPicPr>
        <p:blipFill>
          <a:blip r:embed="rId23">
            <a:extLst>
              <a:ext uri="{28A0092B-C50C-407E-A947-70E740481C1C}">
                <a14:useLocalDpi xmlns:a14="http://schemas.microsoft.com/office/drawing/2010/main" val="0"/>
              </a:ext>
              <a:ext uri="{96DAC541-7B7A-43D3-8B79-37D633B846F1}">
                <asvg:svgBlip xmlns:asvg="http://schemas.microsoft.com/office/drawing/2016/SVG/main" r:embed="rId24"/>
              </a:ext>
            </a:extLst>
          </a:blip>
          <a:stretch>
            <a:fillRect/>
          </a:stretch>
        </p:blipFill>
        <p:spPr>
          <a:xfrm>
            <a:off x="9271000" y="3810000"/>
            <a:ext cx="304800" cy="304800"/>
          </a:xfrm>
          <a:prstGeom prst="rect">
            <a:avLst/>
          </a:prstGeom>
        </p:spPr>
      </p:pic>
      <p:sp>
        <p:nvSpPr>
          <p:cNvPr id="45" name="AutoShape 45"/>
          <p:cNvSpPr/>
          <p:nvPr/>
        </p:nvSpPr>
        <p:spPr>
          <a:xfrm>
            <a:off x="9652000" y="3771900"/>
            <a:ext cx="18415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400" b="1"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多功能Type-C</a:t>
            </a:r>
            <a:endParaRPr lang="en-US" sz="1100"/>
          </a:p>
          <a:p>
            <a:pPr marL="0" indent="0" algn="l">
              <a:lnSpc>
                <a:spcPct val="100000"/>
              </a:lnSpc>
            </a:pPr>
            <a:r>
              <a:rPr lang="en-US" sz="1200" b="0" i="0" u="none" strike="noStrike">
                <a:solidFill>
                  <a:srgbClr val="64748B"/>
                </a:solidFill>
                <a:latin typeface="Noto Sans SC" panose="020B0200000000000000" charset="-122"/>
                <a:ea typeface="Noto Sans SC" panose="020B0200000000000000" charset="-122"/>
                <a:cs typeface="Noto Sans SC" panose="020B0200000000000000" charset="-122"/>
                <a:sym typeface="Noto Sans SC" panose="020B0200000000000000" charset="-122"/>
              </a:rPr>
              <a:t>集成充电、数据传输、音频输出于一体，支持边充边录。</a:t>
            </a:r>
            <a:endParaRPr lang="en-US" sz="1200" b="0" i="0" u="none" strike="noStrike">
              <a:solidFill>
                <a:srgbClr val="64748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46" name="AutoShape 46"/>
          <p:cNvSpPr/>
          <p:nvPr/>
        </p:nvSpPr>
        <p:spPr>
          <a:xfrm>
            <a:off x="9144000" y="4762500"/>
            <a:ext cx="2349500" cy="952500"/>
          </a:xfrm>
          <a:prstGeom prst="roundRect">
            <a:avLst>
              <a:gd name="adj" fmla="val 0"/>
            </a:avLst>
          </a:prstGeom>
          <a:solidFill>
            <a:srgbClr val="FFFFFF">
              <a:alpha val="60000"/>
            </a:srgbClr>
          </a:solidFill>
          <a:ln w="25400" cap="flat" cmpd="sng">
            <a:noFill/>
            <a:prstDash val="solid"/>
            <a:round/>
          </a:ln>
        </p:spPr>
        <p:txBody>
          <a:bodyPr vert="horz" wrap="square" lIns="63500" tIns="63500" rIns="63500" bIns="63500" rtlCol="0" anchor="ctr"/>
          <a:lstStyle/>
          <a:p>
            <a:pPr algn="ctr">
              <a:defRPr/>
            </a:pPr>
          </a:p>
        </p:txBody>
      </p:sp>
      <p:pic>
        <p:nvPicPr>
          <p:cNvPr id="47" name="Picture 47"/>
          <p:cNvPicPr>
            <a:picLocks noChangeAspect="1"/>
          </p:cNvPicPr>
          <p:nvPr/>
        </p:nvPicPr>
        <p:blipFill>
          <a:blip r:embed="rId25">
            <a:extLst>
              <a:ext uri="{28A0092B-C50C-407E-A947-70E740481C1C}">
                <a14:useLocalDpi xmlns:a14="http://schemas.microsoft.com/office/drawing/2010/main" val="0"/>
              </a:ext>
              <a:ext uri="{96DAC541-7B7A-43D3-8B79-37D633B846F1}">
                <asvg:svgBlip xmlns:asvg="http://schemas.microsoft.com/office/drawing/2016/SVG/main" r:embed="rId26"/>
              </a:ext>
            </a:extLst>
          </a:blip>
          <a:stretch>
            <a:fillRect/>
          </a:stretch>
        </p:blipFill>
        <p:spPr>
          <a:xfrm>
            <a:off x="9271000" y="4889500"/>
            <a:ext cx="304800" cy="304800"/>
          </a:xfrm>
          <a:prstGeom prst="rect">
            <a:avLst/>
          </a:prstGeom>
        </p:spPr>
      </p:pic>
      <p:sp>
        <p:nvSpPr>
          <p:cNvPr id="48" name="AutoShape 48"/>
          <p:cNvSpPr/>
          <p:nvPr/>
        </p:nvSpPr>
        <p:spPr>
          <a:xfrm>
            <a:off x="9652000" y="4851400"/>
            <a:ext cx="1841500" cy="762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400" b="1"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大容量本地存储</a:t>
            </a:r>
            <a:endParaRPr lang="en-US" sz="1100"/>
          </a:p>
          <a:p>
            <a:pPr marL="0" indent="0" algn="l">
              <a:lnSpc>
                <a:spcPct val="100000"/>
              </a:lnSpc>
            </a:pPr>
            <a:r>
              <a:rPr lang="en-US" sz="1200" b="0" i="0" u="none" strike="noStrike">
                <a:solidFill>
                  <a:srgbClr val="64748B"/>
                </a:solidFill>
                <a:latin typeface="Noto Sans SC" panose="020B0200000000000000" charset="-122"/>
                <a:ea typeface="Noto Sans SC" panose="020B0200000000000000" charset="-122"/>
                <a:cs typeface="Noto Sans SC" panose="020B0200000000000000" charset="-122"/>
                <a:sym typeface="Noto Sans SC" panose="020B0200000000000000" charset="-122"/>
              </a:rPr>
              <a:t>内置循环录音功能，支持最大32G TF卡扩展，存储无忧。</a:t>
            </a:r>
            <a:endParaRPr lang="en-US" sz="1200" b="0" i="0" u="none" strike="noStrike">
              <a:solidFill>
                <a:srgbClr val="64748B"/>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49" name="AutoShape 49"/>
          <p:cNvSpPr/>
          <p:nvPr/>
        </p:nvSpPr>
        <p:spPr>
          <a:xfrm>
            <a:off x="0" y="6159500"/>
            <a:ext cx="12192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rPr>
              <a:t>全链路无线传输系统 · 专为隐蔽式音频监控与取证场景打造</a:t>
            </a:r>
            <a:endParaRPr lang="en-US" sz="1100"/>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9525000" y="-1270000"/>
            <a:ext cx="3810000" cy="3810000"/>
          </a:xfrm>
          <a:prstGeom prst="ellipse">
            <a:avLst/>
          </a:prstGeom>
          <a:solidFill>
            <a:srgbClr val="2563EB">
              <a:alpha val="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635000" y="5080000"/>
            <a:ext cx="2540000" cy="2540000"/>
          </a:xfrm>
          <a:prstGeom prst="ellipse">
            <a:avLst/>
          </a:prstGeom>
          <a:solidFill>
            <a:srgbClr val="10B981">
              <a:alpha val="5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508000" y="508000"/>
            <a:ext cx="11176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1E293B"/>
                </a:solidFill>
                <a:latin typeface="Noto Sans SC" panose="020B0200000000000000" charset="-122"/>
                <a:ea typeface="Noto Sans SC" panose="020B0200000000000000" charset="-122"/>
                <a:cs typeface="Noto Sans SC" panose="020B0200000000000000" charset="-122"/>
                <a:sym typeface="Noto Sans SC" panose="020B0200000000000000" charset="-122"/>
              </a:rPr>
              <a:t>无线音频采集模块</a:t>
            </a:r>
            <a:endParaRPr lang="en-US" sz="1100"/>
          </a:p>
        </p:txBody>
      </p:sp>
      <p:sp>
        <p:nvSpPr>
          <p:cNvPr id="5" name="AutoShape 5"/>
          <p:cNvSpPr/>
          <p:nvPr/>
        </p:nvSpPr>
        <p:spPr>
          <a:xfrm>
            <a:off x="508000" y="1524000"/>
            <a:ext cx="3556000" cy="4318000"/>
          </a:xfrm>
          <a:prstGeom prst="roundRect">
            <a:avLst>
              <a:gd name="adj" fmla="val 0"/>
            </a:avLst>
          </a:prstGeom>
          <a:solidFill>
            <a:srgbClr val="F1F5F9">
              <a:alpha val="100000"/>
            </a:srgbClr>
          </a:solidFill>
          <a:ln w="25400" cap="flat" cmpd="sng">
            <a:solidFill>
              <a:srgbClr val="2563EB">
                <a:alpha val="100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587500" y="2286000"/>
            <a:ext cx="1397000" cy="1397000"/>
          </a:xfrm>
          <a:prstGeom prst="rect">
            <a:avLst/>
          </a:prstGeom>
        </p:spPr>
      </p:pic>
      <p:sp>
        <p:nvSpPr>
          <p:cNvPr id="7" name="AutoShape 7"/>
          <p:cNvSpPr/>
          <p:nvPr/>
        </p:nvSpPr>
        <p:spPr>
          <a:xfrm>
            <a:off x="635000" y="3937000"/>
            <a:ext cx="3302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000" b="1"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高性能微型采集模组</a:t>
            </a:r>
            <a:endParaRPr lang="en-US" sz="1100"/>
          </a:p>
        </p:txBody>
      </p:sp>
      <p:sp>
        <p:nvSpPr>
          <p:cNvPr id="8" name="AutoShape 8"/>
          <p:cNvSpPr/>
          <p:nvPr/>
        </p:nvSpPr>
        <p:spPr>
          <a:xfrm>
            <a:off x="635000" y="4699000"/>
            <a:ext cx="3302000" cy="1016000"/>
          </a:xfrm>
          <a:prstGeom prst="rect">
            <a:avLst/>
          </a:prstGeom>
          <a:noFill/>
          <a:ln w="12700" cap="flat" cmpd="sng">
            <a:noFill/>
            <a:prstDash val="solid"/>
            <a:round/>
          </a:ln>
        </p:spPr>
        <p:txBody>
          <a:bodyPr vert="horz" wrap="square" lIns="0" tIns="0" rIns="0" bIns="0" rtlCol="0" anchor="ctr" anchorCtr="0"/>
          <a:lstStyle/>
          <a:p>
            <a:pPr marL="0" indent="0" algn="just">
              <a:lnSpc>
                <a:spcPct val="117000"/>
              </a:lnSpc>
              <a:defRPr/>
            </a:pPr>
            <a:r>
              <a:rPr lang="en-US" sz="1400" b="0" i="0" u="none" strike="noStrike">
                <a:solidFill>
                  <a:srgbClr val="64748B"/>
                </a:solidFill>
                <a:latin typeface="Noto Sans SC" panose="020B0200000000000000" charset="-122"/>
                <a:ea typeface="Noto Sans SC" panose="020B0200000000000000" charset="-122"/>
                <a:cs typeface="Noto Sans SC" panose="020B0200000000000000" charset="-122"/>
                <a:sym typeface="Noto Sans SC" panose="020B0200000000000000" charset="-122"/>
              </a:rPr>
              <a:t>集成射频发射与音频处理于一体，专为低功耗、远距离无线音频传输设计。具备体积小巧、抗干扰能力强等特点，适用于各类嵌入式与便携式设备开发。</a:t>
            </a:r>
            <a:endParaRPr lang="en-US" sz="1100"/>
          </a:p>
        </p:txBody>
      </p:sp>
      <p:sp>
        <p:nvSpPr>
          <p:cNvPr id="9" name="AutoShape 9"/>
          <p:cNvSpPr/>
          <p:nvPr/>
        </p:nvSpPr>
        <p:spPr>
          <a:xfrm>
            <a:off x="4318000" y="1524000"/>
            <a:ext cx="3556000" cy="2095500"/>
          </a:xfrm>
          <a:prstGeom prst="roundRect">
            <a:avLst>
              <a:gd name="adj" fmla="val 0"/>
            </a:avLst>
          </a:prstGeom>
          <a:solidFill>
            <a:srgbClr val="2563EB">
              <a:alpha val="6000"/>
            </a:srgbClr>
          </a:solidFill>
          <a:ln w="12700" cap="flat" cmpd="sng">
            <a:solidFill>
              <a:srgbClr val="2563EB">
                <a:alpha val="20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08500" y="1714500"/>
            <a:ext cx="304800" cy="304800"/>
          </a:xfrm>
          <a:prstGeom prst="rect">
            <a:avLst/>
          </a:prstGeom>
        </p:spPr>
      </p:pic>
      <p:sp>
        <p:nvSpPr>
          <p:cNvPr id="11" name="AutoShape 11"/>
          <p:cNvSpPr/>
          <p:nvPr/>
        </p:nvSpPr>
        <p:spPr>
          <a:xfrm>
            <a:off x="4953000" y="1714500"/>
            <a:ext cx="292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2563EB"/>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核心射频性能</a:t>
            </a:r>
            <a:endParaRPr lang="en-US" sz="1100"/>
          </a:p>
        </p:txBody>
      </p:sp>
      <p:cxnSp>
        <p:nvCxnSpPr>
          <p:cNvPr id="12" name="Connector 12"/>
          <p:cNvCxnSpPr/>
          <p:nvPr/>
        </p:nvCxnSpPr>
        <p:spPr>
          <a:xfrm rot="-13750">
            <a:off x="4508513" y="2216150"/>
            <a:ext cx="3175000" cy="12700"/>
          </a:xfrm>
          <a:prstGeom prst="straightConnector1">
            <a:avLst/>
          </a:prstGeom>
          <a:solidFill>
            <a:srgbClr val="DEE0E3">
              <a:alpha val="100000"/>
            </a:srgbClr>
          </a:solidFill>
          <a:ln w="12700" cap="flat" cmpd="sng">
            <a:solidFill>
              <a:srgbClr val="2563EB">
                <a:alpha val="20000"/>
              </a:srgbClr>
            </a:solidFill>
            <a:prstDash val="solid"/>
            <a:round/>
            <a:headEnd type="none" w="med" len="med"/>
            <a:tailEnd type="none" w="med" len="med"/>
          </a:ln>
        </p:spPr>
      </p:cxnSp>
      <p:sp>
        <p:nvSpPr>
          <p:cNvPr id="13" name="AutoShape 13"/>
          <p:cNvSpPr/>
          <p:nvPr/>
        </p:nvSpPr>
        <p:spPr>
          <a:xfrm>
            <a:off x="4508500" y="2349500"/>
            <a:ext cx="32385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475569"/>
                </a:solidFill>
                <a:latin typeface="Noto Sans SC" panose="020B0200000000000000" charset="-122"/>
                <a:ea typeface="Noto Sans SC" panose="020B0200000000000000" charset="-122"/>
                <a:cs typeface="Noto Sans SC" panose="020B0200000000000000" charset="-122"/>
                <a:sym typeface="Noto Sans SC" panose="020B0200000000000000" charset="-122"/>
              </a:rPr>
              <a:t>• 频段：400-520MHz (UHF抗干扰段)</a:t>
            </a:r>
            <a:br>
              <a:rPr lang="en-US" sz="1400" b="0" i="0" u="none" strike="noStrike">
                <a:solidFill>
                  <a:srgbClr val="47556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400" b="0" i="0" u="none" strike="noStrike">
                <a:solidFill>
                  <a:srgbClr val="475569"/>
                </a:solidFill>
                <a:latin typeface="Noto Sans SC" panose="020B0200000000000000" charset="-122"/>
                <a:ea typeface="Noto Sans SC" panose="020B0200000000000000" charset="-122"/>
                <a:cs typeface="Noto Sans SC" panose="020B0200000000000000" charset="-122"/>
                <a:sym typeface="Noto Sans SC" panose="020B0200000000000000" charset="-122"/>
              </a:rPr>
              <a:t>• 带宽：12.5KHz / 25KHz 自适应</a:t>
            </a:r>
            <a:br>
              <a:rPr lang="en-US" sz="1400" b="0" i="0" u="none" strike="noStrike">
                <a:solidFill>
                  <a:srgbClr val="47556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400" b="0" i="0" u="none" strike="noStrike">
                <a:solidFill>
                  <a:srgbClr val="475569"/>
                </a:solidFill>
                <a:latin typeface="Noto Sans SC" panose="020B0200000000000000" charset="-122"/>
                <a:ea typeface="Noto Sans SC" panose="020B0200000000000000" charset="-122"/>
                <a:cs typeface="Noto Sans SC" panose="020B0200000000000000" charset="-122"/>
                <a:sym typeface="Noto Sans SC" panose="020B0200000000000000" charset="-122"/>
              </a:rPr>
              <a:t>• 功率：80mW (19dBm) 高发射功率</a:t>
            </a:r>
            <a:br>
              <a:rPr lang="en-US" sz="1400" b="0" i="0" u="none" strike="noStrike">
                <a:solidFill>
                  <a:srgbClr val="47556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400" b="0" i="0" u="none" strike="noStrike">
                <a:solidFill>
                  <a:srgbClr val="475569"/>
                </a:solidFill>
                <a:latin typeface="Noto Sans SC" panose="020B0200000000000000" charset="-122"/>
                <a:ea typeface="Noto Sans SC" panose="020B0200000000000000" charset="-122"/>
                <a:cs typeface="Noto Sans SC" panose="020B0200000000000000" charset="-122"/>
                <a:sym typeface="Noto Sans SC" panose="020B0200000000000000" charset="-122"/>
              </a:rPr>
              <a:t>• 天线：内置高增益弹簧天线</a:t>
            </a:r>
            <a:endParaRPr lang="en-US" sz="1100"/>
          </a:p>
        </p:txBody>
      </p:sp>
      <p:sp>
        <p:nvSpPr>
          <p:cNvPr id="14" name="AutoShape 14"/>
          <p:cNvSpPr/>
          <p:nvPr/>
        </p:nvSpPr>
        <p:spPr>
          <a:xfrm>
            <a:off x="8064500" y="1524000"/>
            <a:ext cx="3556000" cy="2095500"/>
          </a:xfrm>
          <a:prstGeom prst="roundRect">
            <a:avLst>
              <a:gd name="adj" fmla="val 0"/>
            </a:avLst>
          </a:prstGeom>
          <a:solidFill>
            <a:srgbClr val="10B981">
              <a:alpha val="6000"/>
            </a:srgbClr>
          </a:solidFill>
          <a:ln w="12700" cap="flat" cmpd="sng">
            <a:solidFill>
              <a:srgbClr val="10B981">
                <a:alpha val="20000"/>
              </a:srgbClr>
            </a:solidFill>
            <a:prstDash val="solid"/>
            <a:round/>
          </a:ln>
        </p:spPr>
        <p:txBody>
          <a:bodyPr vert="horz" wrap="square" lIns="63500" tIns="63500" rIns="63500" bIns="63500" rtlCol="0" anchor="ctr"/>
          <a:lstStyle/>
          <a:p>
            <a:pPr algn="ctr">
              <a:defRPr/>
            </a:pPr>
          </a:p>
        </p:txBody>
      </p:sp>
      <p:pic>
        <p:nvPicPr>
          <p:cNvPr id="15" name="Picture 15"/>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55000" y="1714500"/>
            <a:ext cx="304800" cy="304800"/>
          </a:xfrm>
          <a:prstGeom prst="rect">
            <a:avLst/>
          </a:prstGeom>
        </p:spPr>
      </p:pic>
      <p:sp>
        <p:nvSpPr>
          <p:cNvPr id="16" name="AutoShape 16"/>
          <p:cNvSpPr/>
          <p:nvPr/>
        </p:nvSpPr>
        <p:spPr>
          <a:xfrm>
            <a:off x="8699500" y="1714500"/>
            <a:ext cx="292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10B981"/>
                </a:solidFill>
                <a:latin typeface="Noto Sans SC" panose="020B0200000000000000" charset="-122"/>
                <a:ea typeface="Noto Sans SC" panose="020B0200000000000000" charset="-122"/>
                <a:cs typeface="Noto Sans SC" panose="020B0200000000000000" charset="-122"/>
                <a:sym typeface="Noto Sans SC" panose="020B0200000000000000" charset="-122"/>
              </a:rPr>
              <a:t>高保真音频指标</a:t>
            </a:r>
            <a:endParaRPr lang="en-US" sz="1100"/>
          </a:p>
        </p:txBody>
      </p:sp>
      <p:cxnSp>
        <p:nvCxnSpPr>
          <p:cNvPr id="17" name="Connector 17"/>
          <p:cNvCxnSpPr/>
          <p:nvPr/>
        </p:nvCxnSpPr>
        <p:spPr>
          <a:xfrm rot="-13750">
            <a:off x="8255013" y="2216150"/>
            <a:ext cx="3175000" cy="12700"/>
          </a:xfrm>
          <a:prstGeom prst="straightConnector1">
            <a:avLst/>
          </a:prstGeom>
          <a:solidFill>
            <a:srgbClr val="DEE0E3">
              <a:alpha val="100000"/>
            </a:srgbClr>
          </a:solidFill>
          <a:ln w="12700" cap="flat" cmpd="sng">
            <a:solidFill>
              <a:srgbClr val="10B981">
                <a:alpha val="20000"/>
              </a:srgbClr>
            </a:solidFill>
            <a:prstDash val="solid"/>
            <a:round/>
            <a:headEnd type="none" w="med" len="med"/>
            <a:tailEnd type="none" w="med" len="med"/>
          </a:ln>
        </p:spPr>
      </p:cxnSp>
      <p:sp>
        <p:nvSpPr>
          <p:cNvPr id="18" name="AutoShape 18"/>
          <p:cNvSpPr/>
          <p:nvPr/>
        </p:nvSpPr>
        <p:spPr>
          <a:xfrm>
            <a:off x="8255000" y="2349500"/>
            <a:ext cx="32385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475569"/>
                </a:solidFill>
                <a:latin typeface="Noto Sans SC" panose="020B0200000000000000" charset="-122"/>
                <a:ea typeface="Noto Sans SC" panose="020B0200000000000000" charset="-122"/>
                <a:cs typeface="Noto Sans SC" panose="020B0200000000000000" charset="-122"/>
                <a:sym typeface="Noto Sans SC" panose="020B0200000000000000" charset="-122"/>
              </a:rPr>
              <a:t>• 采样：16位量化深度 / 48kHz采样率</a:t>
            </a:r>
            <a:br>
              <a:rPr lang="en-US" sz="1400" b="0" i="0" u="none" strike="noStrike">
                <a:solidFill>
                  <a:srgbClr val="47556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400" b="0" i="0" u="none" strike="noStrike">
                <a:solidFill>
                  <a:srgbClr val="475569"/>
                </a:solidFill>
                <a:latin typeface="Noto Sans SC" panose="020B0200000000000000" charset="-122"/>
                <a:ea typeface="Noto Sans SC" panose="020B0200000000000000" charset="-122"/>
                <a:cs typeface="Noto Sans SC" panose="020B0200000000000000" charset="-122"/>
                <a:sym typeface="Noto Sans SC" panose="020B0200000000000000" charset="-122"/>
              </a:rPr>
              <a:t>• 编码：16-bit PCM / a-law 标准编码</a:t>
            </a:r>
            <a:br>
              <a:rPr lang="en-US" sz="1400" b="0" i="0" u="none" strike="noStrike">
                <a:solidFill>
                  <a:srgbClr val="47556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400" b="0" i="0" u="none" strike="noStrike">
                <a:solidFill>
                  <a:srgbClr val="475569"/>
                </a:solidFill>
                <a:latin typeface="Noto Sans SC" panose="020B0200000000000000" charset="-122"/>
                <a:ea typeface="Noto Sans SC" panose="020B0200000000000000" charset="-122"/>
                <a:cs typeface="Noto Sans SC" panose="020B0200000000000000" charset="-122"/>
                <a:sym typeface="Noto Sans SC" panose="020B0200000000000000" charset="-122"/>
              </a:rPr>
              <a:t>• 拾音：高灵敏度全向电容麦克风</a:t>
            </a:r>
            <a:br>
              <a:rPr lang="en-US" sz="1400" b="0" i="0" u="none" strike="noStrike">
                <a:solidFill>
                  <a:srgbClr val="47556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400" b="0" i="0" u="none" strike="noStrike">
                <a:solidFill>
                  <a:srgbClr val="475569"/>
                </a:solidFill>
                <a:latin typeface="Noto Sans SC" panose="020B0200000000000000" charset="-122"/>
                <a:ea typeface="Noto Sans SC" panose="020B0200000000000000" charset="-122"/>
                <a:cs typeface="Noto Sans SC" panose="020B0200000000000000" charset="-122"/>
                <a:sym typeface="Noto Sans SC" panose="020B0200000000000000" charset="-122"/>
              </a:rPr>
              <a:t>• 特性：低延迟算法，语音清晰</a:t>
            </a:r>
            <a:endParaRPr lang="en-US" sz="1100"/>
          </a:p>
        </p:txBody>
      </p:sp>
      <p:sp>
        <p:nvSpPr>
          <p:cNvPr id="19" name="AutoShape 19"/>
          <p:cNvSpPr/>
          <p:nvPr/>
        </p:nvSpPr>
        <p:spPr>
          <a:xfrm>
            <a:off x="4318000" y="3873500"/>
            <a:ext cx="3556000" cy="2095500"/>
          </a:xfrm>
          <a:prstGeom prst="roundRect">
            <a:avLst>
              <a:gd name="adj" fmla="val 0"/>
            </a:avLst>
          </a:prstGeom>
          <a:solidFill>
            <a:srgbClr val="F59E0B">
              <a:alpha val="6000"/>
            </a:srgbClr>
          </a:solidFill>
          <a:ln w="12700" cap="flat" cmpd="sng">
            <a:solidFill>
              <a:srgbClr val="F59E0B">
                <a:alpha val="20000"/>
              </a:srgbClr>
            </a:solidFill>
            <a:prstDash val="solid"/>
            <a:round/>
          </a:ln>
        </p:spPr>
        <p:txBody>
          <a:bodyPr vert="horz" wrap="square" lIns="63500" tIns="63500" rIns="63500" bIns="63500" rtlCol="0" anchor="ctr"/>
          <a:lstStyle/>
          <a:p>
            <a:pPr algn="ctr">
              <a:defRPr/>
            </a:pPr>
          </a:p>
        </p:txBody>
      </p:sp>
      <p:pic>
        <p:nvPicPr>
          <p:cNvPr id="20" name="Picture 20"/>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4508500" y="4064000"/>
            <a:ext cx="304800" cy="304800"/>
          </a:xfrm>
          <a:prstGeom prst="rect">
            <a:avLst/>
          </a:prstGeom>
        </p:spPr>
      </p:pic>
      <p:sp>
        <p:nvSpPr>
          <p:cNvPr id="21" name="AutoShape 21"/>
          <p:cNvSpPr/>
          <p:nvPr/>
        </p:nvSpPr>
        <p:spPr>
          <a:xfrm>
            <a:off x="4953000" y="4064000"/>
            <a:ext cx="292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F59E0B"/>
                </a:solidFill>
                <a:latin typeface="Noto Sans SC" panose="020B0200000000000000" charset="-122"/>
                <a:ea typeface="Noto Sans SC" panose="020B0200000000000000" charset="-122"/>
                <a:cs typeface="Noto Sans SC" panose="020B0200000000000000" charset="-122"/>
                <a:sym typeface="Noto Sans SC" panose="020B0200000000000000" charset="-122"/>
              </a:rPr>
              <a:t>物理与电气特性</a:t>
            </a:r>
            <a:endParaRPr lang="en-US" sz="1100"/>
          </a:p>
        </p:txBody>
      </p:sp>
      <p:cxnSp>
        <p:nvCxnSpPr>
          <p:cNvPr id="22" name="Connector 22"/>
          <p:cNvCxnSpPr/>
          <p:nvPr/>
        </p:nvCxnSpPr>
        <p:spPr>
          <a:xfrm rot="-13750">
            <a:off x="4508513" y="4565650"/>
            <a:ext cx="3175000" cy="12700"/>
          </a:xfrm>
          <a:prstGeom prst="straightConnector1">
            <a:avLst/>
          </a:prstGeom>
          <a:solidFill>
            <a:srgbClr val="DEE0E3">
              <a:alpha val="100000"/>
            </a:srgbClr>
          </a:solidFill>
          <a:ln w="12700" cap="flat" cmpd="sng">
            <a:solidFill>
              <a:srgbClr val="F59E0B">
                <a:alpha val="20000"/>
              </a:srgbClr>
            </a:solidFill>
            <a:prstDash val="solid"/>
            <a:round/>
            <a:headEnd type="none" w="med" len="med"/>
            <a:tailEnd type="none" w="med" len="med"/>
          </a:ln>
        </p:spPr>
      </p:cxnSp>
      <p:sp>
        <p:nvSpPr>
          <p:cNvPr id="23" name="AutoShape 23"/>
          <p:cNvSpPr/>
          <p:nvPr/>
        </p:nvSpPr>
        <p:spPr>
          <a:xfrm>
            <a:off x="4508500" y="4699000"/>
            <a:ext cx="32385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475569"/>
                </a:solidFill>
                <a:latin typeface="Noto Sans SC" panose="020B0200000000000000" charset="-122"/>
                <a:ea typeface="Noto Sans SC" panose="020B0200000000000000" charset="-122"/>
                <a:cs typeface="Noto Sans SC" panose="020B0200000000000000" charset="-122"/>
                <a:sym typeface="Noto Sans SC" panose="020B0200000000000000" charset="-122"/>
              </a:rPr>
              <a:t>• 尺寸：20×7×3mm (超微型贴片封装)</a:t>
            </a:r>
            <a:br>
              <a:rPr lang="en-US" sz="1400" b="0" i="0" u="none" strike="noStrike">
                <a:solidFill>
                  <a:srgbClr val="47556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400" b="0" i="0" u="none" strike="noStrike">
                <a:solidFill>
                  <a:srgbClr val="475569"/>
                </a:solidFill>
                <a:latin typeface="Noto Sans SC" panose="020B0200000000000000" charset="-122"/>
                <a:ea typeface="Noto Sans SC" panose="020B0200000000000000" charset="-122"/>
                <a:cs typeface="Noto Sans SC" panose="020B0200000000000000" charset="-122"/>
                <a:sym typeface="Noto Sans SC" panose="020B0200000000000000" charset="-122"/>
              </a:rPr>
              <a:t>• 供电：3.7V DC (兼容锂电池直接供电)</a:t>
            </a:r>
            <a:br>
              <a:rPr lang="en-US" sz="1400" b="0" i="0" u="none" strike="noStrike">
                <a:solidFill>
                  <a:srgbClr val="47556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400" b="0" i="0" u="none" strike="noStrike">
                <a:solidFill>
                  <a:srgbClr val="475569"/>
                </a:solidFill>
                <a:latin typeface="Noto Sans SC" panose="020B0200000000000000" charset="-122"/>
                <a:ea typeface="Noto Sans SC" panose="020B0200000000000000" charset="-122"/>
                <a:cs typeface="Noto Sans SC" panose="020B0200000000000000" charset="-122"/>
                <a:sym typeface="Noto Sans SC" panose="020B0200000000000000" charset="-122"/>
              </a:rPr>
              <a:t>• 功耗：典型值 105mW (低功耗模式)</a:t>
            </a:r>
            <a:br>
              <a:rPr lang="en-US" sz="1400" b="0" i="0" u="none" strike="noStrike">
                <a:solidFill>
                  <a:srgbClr val="47556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400" b="0" i="0" u="none" strike="noStrike">
                <a:solidFill>
                  <a:srgbClr val="475569"/>
                </a:solidFill>
                <a:latin typeface="Noto Sans SC" panose="020B0200000000000000" charset="-122"/>
                <a:ea typeface="Noto Sans SC" panose="020B0200000000000000" charset="-122"/>
                <a:cs typeface="Noto Sans SC" panose="020B0200000000000000" charset="-122"/>
                <a:sym typeface="Noto Sans SC" panose="020B0200000000000000" charset="-122"/>
              </a:rPr>
              <a:t>• 环境：-5℃ ~ 60℃ 宽温稳定工作</a:t>
            </a:r>
            <a:endParaRPr lang="en-US" sz="1100"/>
          </a:p>
        </p:txBody>
      </p:sp>
      <p:sp>
        <p:nvSpPr>
          <p:cNvPr id="24" name="AutoShape 24"/>
          <p:cNvSpPr/>
          <p:nvPr/>
        </p:nvSpPr>
        <p:spPr>
          <a:xfrm>
            <a:off x="8064500" y="3873500"/>
            <a:ext cx="3556000" cy="2095500"/>
          </a:xfrm>
          <a:prstGeom prst="roundRect">
            <a:avLst>
              <a:gd name="adj" fmla="val 0"/>
            </a:avLst>
          </a:prstGeom>
          <a:solidFill>
            <a:srgbClr val="8B5CF6">
              <a:alpha val="6000"/>
            </a:srgbClr>
          </a:solidFill>
          <a:ln w="12700" cap="flat" cmpd="sng">
            <a:solidFill>
              <a:srgbClr val="8B5CF6">
                <a:alpha val="20000"/>
              </a:srgbClr>
            </a:solidFill>
            <a:prstDash val="solid"/>
            <a:round/>
          </a:ln>
        </p:spPr>
        <p:txBody>
          <a:bodyPr vert="horz" wrap="square" lIns="63500" tIns="63500" rIns="63500" bIns="63500" rtlCol="0" anchor="ctr"/>
          <a:lstStyle/>
          <a:p>
            <a:pPr algn="ctr">
              <a:defRPr/>
            </a:pPr>
          </a:p>
        </p:txBody>
      </p:sp>
      <p:pic>
        <p:nvPicPr>
          <p:cNvPr id="25" name="Picture 25"/>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255000" y="4064000"/>
            <a:ext cx="304800" cy="304800"/>
          </a:xfrm>
          <a:prstGeom prst="rect">
            <a:avLst/>
          </a:prstGeom>
        </p:spPr>
      </p:pic>
      <p:sp>
        <p:nvSpPr>
          <p:cNvPr id="26" name="AutoShape 26"/>
          <p:cNvSpPr/>
          <p:nvPr/>
        </p:nvSpPr>
        <p:spPr>
          <a:xfrm>
            <a:off x="8699500" y="4064000"/>
            <a:ext cx="2921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8B5CF6"/>
                </a:solidFill>
                <a:latin typeface="Noto Sans SC" panose="020B0200000000000000" charset="-122"/>
                <a:ea typeface="Noto Sans SC" panose="020B0200000000000000" charset="-122"/>
                <a:cs typeface="Noto Sans SC" panose="020B0200000000000000" charset="-122"/>
                <a:sym typeface="Noto Sans SC" panose="020B0200000000000000" charset="-122"/>
              </a:rPr>
              <a:t>典型应用场景</a:t>
            </a:r>
            <a:endParaRPr lang="en-US" sz="1100"/>
          </a:p>
        </p:txBody>
      </p:sp>
      <p:cxnSp>
        <p:nvCxnSpPr>
          <p:cNvPr id="27" name="Connector 27"/>
          <p:cNvCxnSpPr/>
          <p:nvPr/>
        </p:nvCxnSpPr>
        <p:spPr>
          <a:xfrm rot="-13750">
            <a:off x="8255013" y="4565650"/>
            <a:ext cx="3175000" cy="12700"/>
          </a:xfrm>
          <a:prstGeom prst="straightConnector1">
            <a:avLst/>
          </a:prstGeom>
          <a:solidFill>
            <a:srgbClr val="DEE0E3">
              <a:alpha val="100000"/>
            </a:srgbClr>
          </a:solidFill>
          <a:ln w="12700" cap="flat" cmpd="sng">
            <a:solidFill>
              <a:srgbClr val="8B5CF6">
                <a:alpha val="20000"/>
              </a:srgbClr>
            </a:solidFill>
            <a:prstDash val="solid"/>
            <a:round/>
            <a:headEnd type="none" w="med" len="med"/>
            <a:tailEnd type="none" w="med" len="med"/>
          </a:ln>
        </p:spPr>
      </p:cxnSp>
      <p:sp>
        <p:nvSpPr>
          <p:cNvPr id="28" name="AutoShape 28"/>
          <p:cNvSpPr/>
          <p:nvPr/>
        </p:nvSpPr>
        <p:spPr>
          <a:xfrm>
            <a:off x="8255000" y="4699000"/>
            <a:ext cx="3238500" cy="1206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0" i="0" u="none" strike="noStrike">
                <a:solidFill>
                  <a:srgbClr val="475569"/>
                </a:solidFill>
                <a:latin typeface="Noto Sans SC" panose="020B0200000000000000" charset="-122"/>
                <a:ea typeface="Noto Sans SC" panose="020B0200000000000000" charset="-122"/>
                <a:cs typeface="Noto Sans SC" panose="020B0200000000000000" charset="-122"/>
                <a:sym typeface="Noto Sans SC" panose="020B0200000000000000" charset="-122"/>
              </a:rPr>
              <a:t>• 直播设备：无线领夹麦克风系统</a:t>
            </a:r>
            <a:br>
              <a:rPr lang="en-US" sz="1400" b="0" i="0" u="none" strike="noStrike">
                <a:solidFill>
                  <a:srgbClr val="47556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400" b="0" i="0" u="none" strike="noStrike">
                <a:solidFill>
                  <a:srgbClr val="475569"/>
                </a:solidFill>
                <a:latin typeface="Noto Sans SC" panose="020B0200000000000000" charset="-122"/>
                <a:ea typeface="Noto Sans SC" panose="020B0200000000000000" charset="-122"/>
                <a:cs typeface="Noto Sans SC" panose="020B0200000000000000" charset="-122"/>
                <a:sym typeface="Noto Sans SC" panose="020B0200000000000000" charset="-122"/>
              </a:rPr>
              <a:t>• 安防监控：隐蔽式远程拾音终端</a:t>
            </a:r>
            <a:br>
              <a:rPr lang="en-US" sz="1400" b="0" i="0" u="none" strike="noStrike">
                <a:solidFill>
                  <a:srgbClr val="47556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400" b="0" i="0" u="none" strike="noStrike">
                <a:solidFill>
                  <a:srgbClr val="475569"/>
                </a:solidFill>
                <a:latin typeface="Noto Sans SC" panose="020B0200000000000000" charset="-122"/>
                <a:ea typeface="Noto Sans SC" panose="020B0200000000000000" charset="-122"/>
                <a:cs typeface="Noto Sans SC" panose="020B0200000000000000" charset="-122"/>
                <a:sym typeface="Noto Sans SC" panose="020B0200000000000000" charset="-122"/>
              </a:rPr>
              <a:t>• 工业设备：机器状态语音监测</a:t>
            </a:r>
            <a:br>
              <a:rPr lang="en-US" sz="1400" b="0" i="0" u="none" strike="noStrike">
                <a:solidFill>
                  <a:srgbClr val="47556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400" b="0" i="0" u="none" strike="noStrike">
                <a:solidFill>
                  <a:srgbClr val="475569"/>
                </a:solidFill>
                <a:latin typeface="Noto Sans SC" panose="020B0200000000000000" charset="-122"/>
                <a:ea typeface="Noto Sans SC" panose="020B0200000000000000" charset="-122"/>
                <a:cs typeface="Noto Sans SC" panose="020B0200000000000000" charset="-122"/>
                <a:sym typeface="Noto Sans SC" panose="020B0200000000000000" charset="-122"/>
              </a:rPr>
              <a:t>• 智能穿戴：蓝牙音频扩展与录音</a:t>
            </a:r>
            <a:endParaRPr lang="en-US" sz="1100"/>
          </a:p>
        </p:txBody>
      </p:sp>
      <p:sp>
        <p:nvSpPr>
          <p:cNvPr id="29" name="AutoShape 29"/>
          <p:cNvSpPr/>
          <p:nvPr/>
        </p:nvSpPr>
        <p:spPr>
          <a:xfrm>
            <a:off x="508000" y="6096000"/>
            <a:ext cx="11176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0" i="1" u="none" strike="noStrike">
                <a:solidFill>
                  <a:srgbClr val="64748B"/>
                </a:solidFill>
                <a:latin typeface="Noto Sans SC" panose="020B0200000000000000" charset="-122"/>
                <a:ea typeface="Noto Sans SC" panose="020B0200000000000000" charset="-122"/>
                <a:cs typeface="Noto Sans SC" panose="020B0200000000000000" charset="-122"/>
                <a:sym typeface="Noto Sans SC" panose="020B0200000000000000" charset="-122"/>
              </a:rPr>
              <a:t>“以极小的体积实现远距离、低延迟、高保真的音频采集与发射，是构建无线音频生态的核心关键。”</a:t>
            </a:r>
            <a:endParaRPr lang="en-US" sz="110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9525000" y="-1270000"/>
            <a:ext cx="3810000" cy="3810000"/>
          </a:xfrm>
          <a:prstGeom prst="ellipse">
            <a:avLst/>
          </a:prstGeom>
          <a:solidFill>
            <a:srgbClr val="3B82F6">
              <a:alpha val="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635000" y="5080000"/>
            <a:ext cx="2540000" cy="2540000"/>
          </a:xfrm>
          <a:prstGeom prst="ellipse">
            <a:avLst/>
          </a:prstGeom>
          <a:solidFill>
            <a:srgbClr val="10B981">
              <a:alpha val="5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508000" y="508000"/>
            <a:ext cx="11176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800" b="1" i="0" u="none" strike="noStrike">
                <a:solidFill>
                  <a:srgbClr val="1E293B"/>
                </a:solidFill>
                <a:latin typeface="Noto Sans SC" panose="020B0200000000000000" charset="-122"/>
                <a:ea typeface="Noto Sans SC" panose="020B0200000000000000" charset="-122"/>
                <a:cs typeface="Noto Sans SC" panose="020B0200000000000000" charset="-122"/>
                <a:sym typeface="Noto Sans SC" panose="020B0200000000000000" charset="-122"/>
              </a:rPr>
              <a:t>无线音频接收机</a:t>
            </a:r>
            <a:endParaRPr lang="en-US" sz="1100"/>
          </a:p>
        </p:txBody>
      </p:sp>
      <p:sp>
        <p:nvSpPr>
          <p:cNvPr id="5" name="AutoShape 5"/>
          <p:cNvSpPr/>
          <p:nvPr/>
        </p:nvSpPr>
        <p:spPr>
          <a:xfrm>
            <a:off x="508000" y="1524000"/>
            <a:ext cx="3810000" cy="4318000"/>
          </a:xfrm>
          <a:prstGeom prst="roundRect">
            <a:avLst>
              <a:gd name="adj" fmla="val 0"/>
            </a:avLst>
          </a:prstGeom>
          <a:solidFill>
            <a:srgbClr val="EFF6FF">
              <a:alpha val="60000"/>
            </a:srgbClr>
          </a:solidFill>
          <a:ln w="12700" cap="flat" cmpd="sng">
            <a:solidFill>
              <a:srgbClr val="BFDBFE">
                <a:alpha val="100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524000" y="2159000"/>
            <a:ext cx="1778000" cy="1778000"/>
          </a:xfrm>
          <a:prstGeom prst="rect">
            <a:avLst/>
          </a:prstGeom>
        </p:spPr>
      </p:pic>
      <p:sp>
        <p:nvSpPr>
          <p:cNvPr id="7" name="AutoShape 7"/>
          <p:cNvSpPr/>
          <p:nvPr/>
        </p:nvSpPr>
        <p:spPr>
          <a:xfrm>
            <a:off x="762000" y="4191000"/>
            <a:ext cx="3302000" cy="1270000"/>
          </a:xfrm>
          <a:prstGeom prst="rect">
            <a:avLst/>
          </a:prstGeom>
          <a:noFill/>
          <a:ln w="12700" cap="flat" cmpd="sng">
            <a:noFill/>
            <a:prstDash val="solid"/>
            <a:round/>
          </a:ln>
        </p:spPr>
        <p:txBody>
          <a:bodyPr vert="horz" wrap="square" lIns="0" tIns="0" rIns="0" bIns="0" rtlCol="0" anchor="ctr" anchorCtr="0"/>
          <a:lstStyle/>
          <a:p>
            <a:pPr marL="0" indent="0" algn="ctr">
              <a:lnSpc>
                <a:spcPct val="117000"/>
              </a:lnSpc>
              <a:defRPr/>
            </a:pPr>
            <a:r>
              <a:rPr lang="en-US" sz="1600" b="1" i="0" u="none" strike="noStrike">
                <a:solidFill>
                  <a:srgbClr val="1E3A8A"/>
                </a:solidFill>
                <a:latin typeface="Noto Sans SC" panose="020B0200000000000000" charset="-122"/>
                <a:ea typeface="Noto Sans SC" panose="020B0200000000000000" charset="-122"/>
                <a:cs typeface="Noto Sans SC" panose="020B0200000000000000" charset="-122"/>
                <a:sym typeface="Noto Sans SC" panose="020B0200000000000000" charset="-122"/>
              </a:rPr>
              <a:t>专业级无线音频终端</a:t>
            </a:r>
            <a:endParaRPr lang="en-US" sz="1100"/>
          </a:p>
          <a:p>
            <a:pPr marL="0" indent="0" algn="ctr">
              <a:lnSpc>
                <a:spcPct val="117000"/>
              </a:lnSpc>
            </a:pPr>
            <a:r>
              <a:rPr lang="en-US" sz="1300" b="0" i="0" u="none" strike="noStrike">
                <a:solidFill>
                  <a:srgbClr val="475569"/>
                </a:solidFill>
                <a:latin typeface="Noto Sans SC" panose="020B0200000000000000" charset="-122"/>
                <a:ea typeface="Noto Sans SC" panose="020B0200000000000000" charset="-122"/>
                <a:cs typeface="Noto Sans SC" panose="020B0200000000000000" charset="-122"/>
                <a:sym typeface="Noto Sans SC" panose="020B0200000000000000" charset="-122"/>
              </a:rPr>
              <a:t>集成高灵敏度接收与高保真音频处理，专为户外直播、现场演出及专业录音打造，稳定传输零延迟。</a:t>
            </a:r>
            <a:endParaRPr lang="en-US" sz="1300" b="0" i="0" u="none" strike="noStrike">
              <a:solidFill>
                <a:srgbClr val="475569"/>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8" name="AutoShape 8"/>
          <p:cNvSpPr/>
          <p:nvPr/>
        </p:nvSpPr>
        <p:spPr>
          <a:xfrm>
            <a:off x="4826000" y="1524000"/>
            <a:ext cx="6858000" cy="1333500"/>
          </a:xfrm>
          <a:prstGeom prst="roundRect">
            <a:avLst>
              <a:gd name="adj" fmla="val 0"/>
            </a:avLst>
          </a:prstGeom>
          <a:solidFill>
            <a:srgbClr val="F8FAFC">
              <a:alpha val="100000"/>
            </a:srgbClr>
          </a:solidFill>
          <a:ln w="12700" cap="flat" cmpd="sng">
            <a:solidFill>
              <a:srgbClr val="E2E8F0">
                <a:alpha val="100000"/>
              </a:srgbClr>
            </a:solidFill>
            <a:prstDash val="solid"/>
            <a:round/>
          </a:ln>
        </p:spPr>
        <p:txBody>
          <a:bodyPr vert="horz" wrap="square" lIns="63500" tIns="63500" rIns="63500" bIns="63500" rtlCol="0" anchor="ctr"/>
          <a:lstStyle/>
          <a:p>
            <a:pPr algn="ctr">
              <a:defRPr/>
            </a:pPr>
          </a:p>
        </p:txBody>
      </p:sp>
      <p:sp>
        <p:nvSpPr>
          <p:cNvPr id="9" name="AutoShape 9"/>
          <p:cNvSpPr/>
          <p:nvPr/>
        </p:nvSpPr>
        <p:spPr>
          <a:xfrm>
            <a:off x="4826000" y="1524000"/>
            <a:ext cx="76200" cy="1333500"/>
          </a:xfrm>
          <a:prstGeom prst="roundRect">
            <a:avLst>
              <a:gd name="adj" fmla="val 0"/>
            </a:avLst>
          </a:prstGeom>
          <a:solidFill>
            <a:srgbClr val="2563EB">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5143500" y="1714500"/>
            <a:ext cx="406400" cy="406400"/>
          </a:xfrm>
          <a:prstGeom prst="rect">
            <a:avLst/>
          </a:prstGeom>
        </p:spPr>
      </p:pic>
      <p:sp>
        <p:nvSpPr>
          <p:cNvPr id="11" name="AutoShape 11"/>
          <p:cNvSpPr/>
          <p:nvPr/>
        </p:nvSpPr>
        <p:spPr>
          <a:xfrm>
            <a:off x="5715000" y="1676400"/>
            <a:ext cx="508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0F172A"/>
                </a:solidFill>
                <a:latin typeface="Noto Sans SC" panose="020B0200000000000000" charset="-122"/>
                <a:ea typeface="Noto Sans SC" panose="020B0200000000000000" charset="-122"/>
                <a:cs typeface="Noto Sans SC" panose="020B0200000000000000" charset="-122"/>
                <a:sym typeface="Noto Sans SC" panose="020B0200000000000000" charset="-122"/>
              </a:rPr>
              <a:t>超强接收性能</a:t>
            </a:r>
            <a:endParaRPr lang="en-US" sz="1100"/>
          </a:p>
        </p:txBody>
      </p:sp>
      <p:sp>
        <p:nvSpPr>
          <p:cNvPr id="12" name="AutoShape 12"/>
          <p:cNvSpPr/>
          <p:nvPr/>
        </p:nvSpPr>
        <p:spPr>
          <a:xfrm>
            <a:off x="5143500" y="2159000"/>
            <a:ext cx="2921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475569"/>
                </a:solidFill>
                <a:latin typeface="Noto Sans SC" panose="020B0200000000000000" charset="-122"/>
                <a:ea typeface="Noto Sans SC" panose="020B0200000000000000" charset="-122"/>
                <a:cs typeface="Noto Sans SC" panose="020B0200000000000000" charset="-122"/>
                <a:sym typeface="Noto Sans SC" panose="020B0200000000000000" charset="-122"/>
              </a:rPr>
              <a:t>• 频段：400-470MHz 抗干扰强</a:t>
            </a:r>
            <a:br>
              <a:rPr lang="en-US" sz="1300" b="0" i="0" u="none" strike="noStrike">
                <a:solidFill>
                  <a:srgbClr val="47556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475569"/>
                </a:solidFill>
                <a:latin typeface="Noto Sans SC" panose="020B0200000000000000" charset="-122"/>
                <a:ea typeface="Noto Sans SC" panose="020B0200000000000000" charset="-122"/>
                <a:cs typeface="Noto Sans SC" panose="020B0200000000000000" charset="-122"/>
                <a:sym typeface="Noto Sans SC" panose="020B0200000000000000" charset="-122"/>
              </a:rPr>
              <a:t>• 通道：16路 (8模拟+8数字)</a:t>
            </a:r>
            <a:endParaRPr lang="en-US" sz="1100"/>
          </a:p>
        </p:txBody>
      </p:sp>
      <p:sp>
        <p:nvSpPr>
          <p:cNvPr id="13" name="AutoShape 13"/>
          <p:cNvSpPr/>
          <p:nvPr/>
        </p:nvSpPr>
        <p:spPr>
          <a:xfrm>
            <a:off x="8255000" y="2159000"/>
            <a:ext cx="2921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475569"/>
                </a:solidFill>
                <a:latin typeface="Noto Sans SC" panose="020B0200000000000000" charset="-122"/>
                <a:ea typeface="Noto Sans SC" panose="020B0200000000000000" charset="-122"/>
                <a:cs typeface="Noto Sans SC" panose="020B0200000000000000" charset="-122"/>
                <a:sym typeface="Noto Sans SC" panose="020B0200000000000000" charset="-122"/>
              </a:rPr>
              <a:t>• 距离：空旷环境可达 500米</a:t>
            </a:r>
            <a:br>
              <a:rPr lang="en-US" sz="1300" b="0" i="0" u="none" strike="noStrike">
                <a:solidFill>
                  <a:srgbClr val="47556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475569"/>
                </a:solidFill>
                <a:latin typeface="Noto Sans SC" panose="020B0200000000000000" charset="-122"/>
                <a:ea typeface="Noto Sans SC" panose="020B0200000000000000" charset="-122"/>
                <a:cs typeface="Noto Sans SC" panose="020B0200000000000000" charset="-122"/>
                <a:sym typeface="Noto Sans SC" panose="020B0200000000000000" charset="-122"/>
              </a:rPr>
              <a:t>• 灵敏度：-117dBm 低噪接收</a:t>
            </a:r>
            <a:endParaRPr lang="en-US" sz="1100"/>
          </a:p>
        </p:txBody>
      </p:sp>
      <p:sp>
        <p:nvSpPr>
          <p:cNvPr id="14" name="AutoShape 14"/>
          <p:cNvSpPr/>
          <p:nvPr/>
        </p:nvSpPr>
        <p:spPr>
          <a:xfrm>
            <a:off x="4826000" y="3111500"/>
            <a:ext cx="6858000" cy="1333500"/>
          </a:xfrm>
          <a:prstGeom prst="roundRect">
            <a:avLst>
              <a:gd name="adj" fmla="val 0"/>
            </a:avLst>
          </a:prstGeom>
          <a:solidFill>
            <a:srgbClr val="F8FAFC">
              <a:alpha val="100000"/>
            </a:srgbClr>
          </a:solidFill>
          <a:ln w="12700" cap="flat" cmpd="sng">
            <a:solidFill>
              <a:srgbClr val="E2E8F0">
                <a:alpha val="100000"/>
              </a:srgbClr>
            </a:solidFill>
            <a:prstDash val="solid"/>
            <a:round/>
          </a:ln>
        </p:spPr>
        <p:txBody>
          <a:bodyPr vert="horz" wrap="square" lIns="63500" tIns="63500" rIns="63500" bIns="63500" rtlCol="0" anchor="ctr"/>
          <a:lstStyle/>
          <a:p>
            <a:pPr algn="ctr">
              <a:defRPr/>
            </a:pPr>
          </a:p>
        </p:txBody>
      </p:sp>
      <p:sp>
        <p:nvSpPr>
          <p:cNvPr id="15" name="AutoShape 15"/>
          <p:cNvSpPr/>
          <p:nvPr/>
        </p:nvSpPr>
        <p:spPr>
          <a:xfrm>
            <a:off x="4826000" y="3111500"/>
            <a:ext cx="76200" cy="1333500"/>
          </a:xfrm>
          <a:prstGeom prst="roundRect">
            <a:avLst>
              <a:gd name="adj" fmla="val 0"/>
            </a:avLst>
          </a:prstGeom>
          <a:solidFill>
            <a:srgbClr val="10B981">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6" name="Picture 16"/>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5143500" y="3302000"/>
            <a:ext cx="406400" cy="406400"/>
          </a:xfrm>
          <a:prstGeom prst="rect">
            <a:avLst/>
          </a:prstGeom>
        </p:spPr>
      </p:pic>
      <p:sp>
        <p:nvSpPr>
          <p:cNvPr id="17" name="AutoShape 17"/>
          <p:cNvSpPr/>
          <p:nvPr/>
        </p:nvSpPr>
        <p:spPr>
          <a:xfrm>
            <a:off x="5715000" y="3263900"/>
            <a:ext cx="508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0F172A"/>
                </a:solidFill>
                <a:latin typeface="Noto Sans SC" panose="020B0200000000000000" charset="-122"/>
                <a:ea typeface="Noto Sans SC" panose="020B0200000000000000" charset="-122"/>
                <a:cs typeface="Noto Sans SC" panose="020B0200000000000000" charset="-122"/>
                <a:sym typeface="Noto Sans SC" panose="020B0200000000000000" charset="-122"/>
              </a:rPr>
              <a:t>高保真音频解析</a:t>
            </a:r>
            <a:endParaRPr lang="en-US" sz="1100"/>
          </a:p>
        </p:txBody>
      </p:sp>
      <p:sp>
        <p:nvSpPr>
          <p:cNvPr id="18" name="AutoShape 18"/>
          <p:cNvSpPr/>
          <p:nvPr/>
        </p:nvSpPr>
        <p:spPr>
          <a:xfrm>
            <a:off x="5143500" y="3746500"/>
            <a:ext cx="2921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475569"/>
                </a:solidFill>
                <a:latin typeface="Noto Sans SC" panose="020B0200000000000000" charset="-122"/>
                <a:ea typeface="Noto Sans SC" panose="020B0200000000000000" charset="-122"/>
                <a:cs typeface="Noto Sans SC" panose="020B0200000000000000" charset="-122"/>
                <a:sym typeface="Noto Sans SC" panose="020B0200000000000000" charset="-122"/>
              </a:rPr>
              <a:t>• 规格：48kHz / 16-bit 采样精度</a:t>
            </a:r>
            <a:br>
              <a:rPr lang="en-US" sz="1300" b="0" i="0" u="none" strike="noStrike">
                <a:solidFill>
                  <a:srgbClr val="47556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475569"/>
                </a:solidFill>
                <a:latin typeface="Noto Sans SC" panose="020B0200000000000000" charset="-122"/>
                <a:ea typeface="Noto Sans SC" panose="020B0200000000000000" charset="-122"/>
                <a:cs typeface="Noto Sans SC" panose="020B0200000000000000" charset="-122"/>
                <a:sym typeface="Noto Sans SC" panose="020B0200000000000000" charset="-122"/>
              </a:rPr>
              <a:t>• 编码：支持 Wave, a-law 单声道</a:t>
            </a:r>
            <a:endParaRPr lang="en-US" sz="1100"/>
          </a:p>
        </p:txBody>
      </p:sp>
      <p:sp>
        <p:nvSpPr>
          <p:cNvPr id="19" name="AutoShape 19"/>
          <p:cNvSpPr/>
          <p:nvPr/>
        </p:nvSpPr>
        <p:spPr>
          <a:xfrm>
            <a:off x="8255000" y="3746500"/>
            <a:ext cx="2921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475569"/>
                </a:solidFill>
                <a:latin typeface="Noto Sans SC" panose="020B0200000000000000" charset="-122"/>
                <a:ea typeface="Noto Sans SC" panose="020B0200000000000000" charset="-122"/>
                <a:cs typeface="Noto Sans SC" panose="020B0200000000000000" charset="-122"/>
                <a:sym typeface="Noto Sans SC" panose="020B0200000000000000" charset="-122"/>
              </a:rPr>
              <a:t>• 技术：内置 AI 智能降噪算法</a:t>
            </a:r>
            <a:br>
              <a:rPr lang="en-US" sz="1300" b="0" i="0" u="none" strike="noStrike">
                <a:solidFill>
                  <a:srgbClr val="47556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475569"/>
                </a:solidFill>
                <a:latin typeface="Noto Sans SC" panose="020B0200000000000000" charset="-122"/>
                <a:ea typeface="Noto Sans SC" panose="020B0200000000000000" charset="-122"/>
                <a:cs typeface="Noto Sans SC" panose="020B0200000000000000" charset="-122"/>
                <a:sym typeface="Noto Sans SC" panose="020B0200000000000000" charset="-122"/>
              </a:rPr>
              <a:t>• 效果：人声突出，背景噪音抑制</a:t>
            </a:r>
            <a:endParaRPr lang="en-US" sz="1100"/>
          </a:p>
        </p:txBody>
      </p:sp>
      <p:sp>
        <p:nvSpPr>
          <p:cNvPr id="20" name="AutoShape 20"/>
          <p:cNvSpPr/>
          <p:nvPr/>
        </p:nvSpPr>
        <p:spPr>
          <a:xfrm>
            <a:off x="4826000" y="4699000"/>
            <a:ext cx="6858000" cy="1333500"/>
          </a:xfrm>
          <a:prstGeom prst="roundRect">
            <a:avLst>
              <a:gd name="adj" fmla="val 0"/>
            </a:avLst>
          </a:prstGeom>
          <a:solidFill>
            <a:srgbClr val="F8FAFC">
              <a:alpha val="100000"/>
            </a:srgbClr>
          </a:solidFill>
          <a:ln w="12700" cap="flat" cmpd="sng">
            <a:solidFill>
              <a:srgbClr val="E2E8F0">
                <a:alpha val="100000"/>
              </a:srgbClr>
            </a:solidFill>
            <a:prstDash val="solid"/>
            <a:round/>
          </a:ln>
        </p:spPr>
        <p:txBody>
          <a:bodyPr vert="horz" wrap="square" lIns="63500" tIns="63500" rIns="63500" bIns="63500" rtlCol="0" anchor="ctr"/>
          <a:lstStyle/>
          <a:p>
            <a:pPr algn="ctr">
              <a:defRPr/>
            </a:pPr>
          </a:p>
        </p:txBody>
      </p:sp>
      <p:sp>
        <p:nvSpPr>
          <p:cNvPr id="21" name="AutoShape 21"/>
          <p:cNvSpPr/>
          <p:nvPr/>
        </p:nvSpPr>
        <p:spPr>
          <a:xfrm>
            <a:off x="4826000" y="4699000"/>
            <a:ext cx="76200" cy="1333500"/>
          </a:xfrm>
          <a:prstGeom prst="roundRect">
            <a:avLst>
              <a:gd name="adj" fmla="val 0"/>
            </a:avLst>
          </a:prstGeom>
          <a:solidFill>
            <a:srgbClr val="F59E0B">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22" name="Picture 22"/>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5143500" y="4889500"/>
            <a:ext cx="406400" cy="406400"/>
          </a:xfrm>
          <a:prstGeom prst="rect">
            <a:avLst/>
          </a:prstGeom>
        </p:spPr>
      </p:pic>
      <p:sp>
        <p:nvSpPr>
          <p:cNvPr id="23" name="AutoShape 23"/>
          <p:cNvSpPr/>
          <p:nvPr/>
        </p:nvSpPr>
        <p:spPr>
          <a:xfrm>
            <a:off x="5715000" y="4851400"/>
            <a:ext cx="5080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600" b="1" i="0" u="none" strike="noStrike">
                <a:solidFill>
                  <a:srgbClr val="0F172A"/>
                </a:solidFill>
                <a:latin typeface="Noto Sans SC" panose="020B0200000000000000" charset="-122"/>
                <a:ea typeface="Noto Sans SC" panose="020B0200000000000000" charset="-122"/>
                <a:cs typeface="Noto Sans SC" panose="020B0200000000000000" charset="-122"/>
                <a:sym typeface="Noto Sans SC" panose="020B0200000000000000" charset="-122"/>
              </a:rPr>
              <a:t>全能便携设计</a:t>
            </a:r>
            <a:endParaRPr lang="en-US" sz="1100"/>
          </a:p>
        </p:txBody>
      </p:sp>
      <p:sp>
        <p:nvSpPr>
          <p:cNvPr id="24" name="AutoShape 24"/>
          <p:cNvSpPr/>
          <p:nvPr/>
        </p:nvSpPr>
        <p:spPr>
          <a:xfrm>
            <a:off x="5143500" y="5334000"/>
            <a:ext cx="2921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475569"/>
                </a:solidFill>
                <a:latin typeface="Noto Sans SC" panose="020B0200000000000000" charset="-122"/>
                <a:ea typeface="Noto Sans SC" panose="020B0200000000000000" charset="-122"/>
                <a:cs typeface="Noto Sans SC" panose="020B0200000000000000" charset="-122"/>
                <a:sym typeface="Noto Sans SC" panose="020B0200000000000000" charset="-122"/>
              </a:rPr>
              <a:t>• 存储：内置 32GB，支持直接录音</a:t>
            </a:r>
            <a:br>
              <a:rPr lang="en-US" sz="1300" b="0" i="0" u="none" strike="noStrike">
                <a:solidFill>
                  <a:srgbClr val="47556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475569"/>
                </a:solidFill>
                <a:latin typeface="Noto Sans SC" panose="020B0200000000000000" charset="-122"/>
                <a:ea typeface="Noto Sans SC" panose="020B0200000000000000" charset="-122"/>
                <a:cs typeface="Noto Sans SC" panose="020B0200000000000000" charset="-122"/>
                <a:sym typeface="Noto Sans SC" panose="020B0200000000000000" charset="-122"/>
              </a:rPr>
              <a:t>• 电池：2000mAh 长效续航 ≥4h</a:t>
            </a:r>
            <a:endParaRPr lang="en-US" sz="1100"/>
          </a:p>
        </p:txBody>
      </p:sp>
      <p:sp>
        <p:nvSpPr>
          <p:cNvPr id="25" name="AutoShape 25"/>
          <p:cNvSpPr/>
          <p:nvPr/>
        </p:nvSpPr>
        <p:spPr>
          <a:xfrm>
            <a:off x="8255000" y="5334000"/>
            <a:ext cx="2921000" cy="635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475569"/>
                </a:solidFill>
                <a:latin typeface="Noto Sans SC" panose="020B0200000000000000" charset="-122"/>
                <a:ea typeface="Noto Sans SC" panose="020B0200000000000000" charset="-122"/>
                <a:cs typeface="Noto Sans SC" panose="020B0200000000000000" charset="-122"/>
                <a:sym typeface="Noto Sans SC" panose="020B0200000000000000" charset="-122"/>
              </a:rPr>
              <a:t>• 接口：Type-C 5V 通用快充接口</a:t>
            </a:r>
            <a:br>
              <a:rPr lang="en-US" sz="1300" b="0" i="0" u="none" strike="noStrike">
                <a:solidFill>
                  <a:srgbClr val="475569"/>
                </a:solidFill>
                <a:latin typeface="Noto Sans SC" panose="020B0200000000000000" charset="-122"/>
                <a:ea typeface="Noto Sans SC" panose="020B0200000000000000" charset="-122"/>
                <a:cs typeface="Noto Sans SC" panose="020B0200000000000000" charset="-122"/>
                <a:sym typeface="Noto Sans SC" panose="020B0200000000000000" charset="-122"/>
              </a:rPr>
            </a:br>
            <a:r>
              <a:rPr lang="en-US" sz="1300" b="0" i="0" u="none" strike="noStrike">
                <a:solidFill>
                  <a:srgbClr val="475569"/>
                </a:solidFill>
                <a:latin typeface="Noto Sans SC" panose="020B0200000000000000" charset="-122"/>
                <a:ea typeface="Noto Sans SC" panose="020B0200000000000000" charset="-122"/>
                <a:cs typeface="Noto Sans SC" panose="020B0200000000000000" charset="-122"/>
                <a:sym typeface="Noto Sans SC" panose="020B0200000000000000" charset="-122"/>
              </a:rPr>
              <a:t>• 尺寸：105×55×20mm 轻巧机身</a:t>
            </a:r>
            <a:endParaRPr lang="en-US" sz="110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FFFFFF">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10160000" y="-762000"/>
            <a:ext cx="2540000" cy="2540000"/>
          </a:xfrm>
          <a:prstGeom prst="ellipse">
            <a:avLst/>
          </a:prstGeom>
          <a:solidFill>
            <a:srgbClr val="3B82F6">
              <a:alpha val="8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508000" y="5334000"/>
            <a:ext cx="1905000" cy="1905000"/>
          </a:xfrm>
          <a:prstGeom prst="ellipse">
            <a:avLst/>
          </a:prstGeom>
          <a:solidFill>
            <a:srgbClr val="3B82F6">
              <a:alpha val="8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508000" y="508000"/>
            <a:ext cx="11176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800" b="1" i="0" u="none" strike="noStrike">
                <a:solidFill>
                  <a:srgbClr val="1E293B"/>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核心技术参数对比</a:t>
            </a:r>
            <a:endParaRPr lang="en-US" sz="1100"/>
          </a:p>
        </p:txBody>
      </p:sp>
      <p:graphicFrame>
        <p:nvGraphicFramePr>
          <p:cNvPr id="5" name="Table 5"/>
          <p:cNvGraphicFramePr>
            <a:graphicFrameLocks noGrp="1"/>
          </p:cNvGraphicFramePr>
          <p:nvPr/>
        </p:nvGraphicFramePr>
        <p:xfrm>
          <a:off x="508000" y="1651000"/>
          <a:ext cx="11176000" cy="4229100"/>
        </p:xfrm>
        <a:graphic>
          <a:graphicData uri="http://schemas.openxmlformats.org/drawingml/2006/table">
            <a:tbl>
              <a:tblPr>
                <a:effectLst/>
              </a:tblPr>
              <a:tblGrid>
                <a:gridCol w="2794000"/>
                <a:gridCol w="4191000"/>
                <a:gridCol w="4191000"/>
              </a:tblGrid>
              <a:tr h="571500">
                <a:tc>
                  <a:txBody>
                    <a:bodyPr rtlCol="0"/>
                    <a:lstStyle/>
                    <a:p>
                      <a:pPr marL="0" indent="0" algn="ctr">
                        <a:lnSpc>
                          <a:spcPct val="100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参数项</a:t>
                      </a:r>
                      <a:endParaRPr lang="en-US" sz="1100"/>
                    </a:p>
                  </a:txBody>
                  <a:tcPr marL="101600" marR="101600" marT="101600" marB="101600" anchor="t" anchorCtr="0">
                    <a:lnL>
                      <a:noFill/>
                    </a:lnL>
                    <a:lnR>
                      <a:noFill/>
                    </a:lnR>
                    <a:lnT>
                      <a:noFill/>
                    </a:lnT>
                    <a:lnB>
                      <a:noFill/>
                    </a:lnB>
                    <a:solidFill>
                      <a:srgbClr val="334155">
                        <a:alpha val="100000"/>
                      </a:srgbClr>
                    </a:solidFill>
                  </a:tcPr>
                </a:tc>
                <a:tc>
                  <a:txBody>
                    <a:bodyPr rtlCol="0"/>
                    <a:lstStyle/>
                    <a:p>
                      <a:pPr marL="0" indent="0" algn="ctr">
                        <a:lnSpc>
                          <a:spcPct val="100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无线音频采集模块</a:t>
                      </a:r>
                      <a:endParaRPr lang="en-US" sz="1100"/>
                    </a:p>
                  </a:txBody>
                  <a:tcPr marL="101600" marR="101600" marT="101600" marB="101600" anchor="t" anchorCtr="0">
                    <a:lnL>
                      <a:noFill/>
                    </a:lnL>
                    <a:lnR>
                      <a:noFill/>
                    </a:lnR>
                    <a:lnT>
                      <a:noFill/>
                    </a:lnT>
                    <a:lnB>
                      <a:noFill/>
                    </a:lnB>
                    <a:solidFill>
                      <a:srgbClr val="334155">
                        <a:alpha val="100000"/>
                      </a:srgbClr>
                    </a:solidFill>
                  </a:tcPr>
                </a:tc>
                <a:tc>
                  <a:txBody>
                    <a:bodyPr rtlCol="0"/>
                    <a:lstStyle/>
                    <a:p>
                      <a:pPr marL="0" indent="0" algn="ctr">
                        <a:lnSpc>
                          <a:spcPct val="100000"/>
                        </a:lnSpc>
                        <a:defRPr/>
                      </a:pPr>
                      <a:r>
                        <a:rPr lang="en-US" sz="16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无线音频接收机</a:t>
                      </a:r>
                      <a:endParaRPr lang="en-US" sz="1100"/>
                    </a:p>
                  </a:txBody>
                  <a:tcPr marL="101600" marR="101600" marT="101600" marB="101600" anchor="t" anchorCtr="0">
                    <a:lnL>
                      <a:noFill/>
                    </a:lnL>
                    <a:lnR>
                      <a:noFill/>
                    </a:lnR>
                    <a:lnT>
                      <a:noFill/>
                    </a:lnT>
                    <a:lnB>
                      <a:noFill/>
                    </a:lnB>
                    <a:solidFill>
                      <a:srgbClr val="334155">
                        <a:alpha val="100000"/>
                      </a:srgbClr>
                    </a:solidFill>
                  </a:tcPr>
                </a:tc>
              </a:tr>
              <a:tr h="457200">
                <a:tc>
                  <a:txBody>
                    <a:bodyPr rtlCol="0"/>
                    <a:lstStyle/>
                    <a:p>
                      <a:pPr marL="0" indent="0" algn="l">
                        <a:lnSpc>
                          <a:spcPct val="100000"/>
                        </a:lnSpc>
                        <a:defRPr/>
                      </a:pPr>
                      <a:r>
                        <a:rPr lang="en-US" sz="1400" b="1" i="0" u="none" strike="noStrike">
                          <a:solidFill>
                            <a:srgbClr val="475569"/>
                          </a:solidFill>
                          <a:latin typeface="Noto Sans SC" panose="020B0200000000000000" charset="-122"/>
                          <a:ea typeface="Noto Sans SC" panose="020B0200000000000000" charset="-122"/>
                          <a:cs typeface="Noto Sans SC" panose="020B0200000000000000" charset="-122"/>
                          <a:sym typeface="Noto Sans SC" panose="020B0200000000000000" charset="-122"/>
                        </a:rPr>
                        <a:t>工作频段</a:t>
                      </a:r>
                      <a:endParaRPr lang="en-US" sz="1100"/>
                    </a:p>
                  </a:txBody>
                  <a:tcPr marL="190500" marR="101600" marT="101600" marB="101600" anchor="t" anchorCtr="0">
                    <a:lnL>
                      <a:noFill/>
                    </a:lnL>
                    <a:lnR>
                      <a:noFill/>
                    </a:lnR>
                    <a:lnT>
                      <a:noFill/>
                    </a:lnT>
                    <a:lnB w="12700" cap="flat" cmpd="sng" algn="ctr">
                      <a:solidFill>
                        <a:srgbClr val="E2E8F0"/>
                      </a:solidFill>
                      <a:prstDash val="solid"/>
                      <a:round/>
                      <a:headEnd type="none" w="med" len="med"/>
                      <a:tailEnd type="none" w="med" len="med"/>
                    </a:lnB>
                    <a:solidFill>
                      <a:srgbClr val="F1F5F9">
                        <a:alpha val="100000"/>
                      </a:srgbClr>
                    </a:solidFill>
                  </a:tcPr>
                </a:tc>
                <a:tc>
                  <a:txBody>
                    <a:bodyPr rtlCol="0"/>
                    <a:lstStyle/>
                    <a:p>
                      <a:pPr marL="0" indent="0" algn="ctr">
                        <a:lnSpc>
                          <a:spcPct val="100000"/>
                        </a:lnSpc>
                        <a:defRPr/>
                      </a:pPr>
                      <a:r>
                        <a:rPr lang="en-US" sz="1400" b="0"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400-520MHz 宽频自适应覆盖</a:t>
                      </a:r>
                      <a:endParaRPr lang="en-US" sz="1100"/>
                    </a:p>
                  </a:txBody>
                  <a:tcPr marL="101600" marR="101600" marT="101600" marB="101600" anchor="t" anchorCtr="0">
                    <a:lnL>
                      <a:noFill/>
                    </a:lnL>
                    <a:lnR>
                      <a:noFill/>
                    </a:lnR>
                    <a:lnT>
                      <a:noFill/>
                    </a:lnT>
                    <a:lnB w="12700" cap="flat" cmpd="sng" algn="ctr">
                      <a:solidFill>
                        <a:srgbClr val="E2E8F0"/>
                      </a:solidFill>
                      <a:prstDash val="solid"/>
                      <a:round/>
                      <a:headEnd type="none" w="med" len="med"/>
                      <a:tailEnd type="none" w="med" len="med"/>
                    </a:lnB>
                    <a:solidFill>
                      <a:srgbClr val="F1F5F9">
                        <a:alpha val="100000"/>
                      </a:srgbClr>
                    </a:solidFill>
                  </a:tcPr>
                </a:tc>
                <a:tc>
                  <a:txBody>
                    <a:bodyPr rtlCol="0"/>
                    <a:lstStyle/>
                    <a:p>
                      <a:pPr marL="0" indent="0" algn="ctr">
                        <a:lnSpc>
                          <a:spcPct val="100000"/>
                        </a:lnSpc>
                        <a:defRPr/>
                      </a:pPr>
                      <a:r>
                        <a:rPr lang="en-US" sz="1400" b="0"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400-470MHz 工业级抗干扰频段</a:t>
                      </a:r>
                      <a:endParaRPr lang="en-US" sz="1100"/>
                    </a:p>
                  </a:txBody>
                  <a:tcPr marL="101600" marR="101600" marT="101600" marB="101600" anchor="t" anchorCtr="0">
                    <a:lnL>
                      <a:noFill/>
                    </a:lnL>
                    <a:lnR>
                      <a:noFill/>
                    </a:lnR>
                    <a:lnT>
                      <a:noFill/>
                    </a:lnT>
                    <a:lnB w="12700" cap="flat" cmpd="sng" algn="ctr">
                      <a:solidFill>
                        <a:srgbClr val="E2E8F0"/>
                      </a:solidFill>
                      <a:prstDash val="solid"/>
                      <a:round/>
                      <a:headEnd type="none" w="med" len="med"/>
                      <a:tailEnd type="none" w="med" len="med"/>
                    </a:lnB>
                    <a:solidFill>
                      <a:srgbClr val="F1F5F9">
                        <a:alpha val="100000"/>
                      </a:srgbClr>
                    </a:solidFill>
                  </a:tcPr>
                </a:tc>
              </a:tr>
              <a:tr h="457200">
                <a:tc>
                  <a:txBody>
                    <a:bodyPr rtlCol="0"/>
                    <a:lstStyle/>
                    <a:p>
                      <a:pPr marL="0" indent="0" algn="l">
                        <a:lnSpc>
                          <a:spcPct val="100000"/>
                        </a:lnSpc>
                        <a:defRPr/>
                      </a:pPr>
                      <a:r>
                        <a:rPr lang="en-US" sz="1400" b="1" i="0" u="none" strike="noStrike">
                          <a:solidFill>
                            <a:srgbClr val="475569"/>
                          </a:solidFill>
                          <a:latin typeface="Noto Sans SC" panose="020B0200000000000000" charset="-122"/>
                          <a:ea typeface="Noto Sans SC" panose="020B0200000000000000" charset="-122"/>
                          <a:cs typeface="Noto Sans SC" panose="020B0200000000000000" charset="-122"/>
                          <a:sym typeface="Noto Sans SC" panose="020B0200000000000000" charset="-122"/>
                        </a:rPr>
                        <a:t>发射/接收性能</a:t>
                      </a:r>
                      <a:endParaRPr lang="en-US" sz="1100"/>
                    </a:p>
                  </a:txBody>
                  <a:tcPr marL="190500" marR="101600" marT="101600" marB="101600" anchor="t" anchorCtr="0">
                    <a:lnL>
                      <a:noFill/>
                    </a:lnL>
                    <a:lnR>
                      <a:noFill/>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alpha val="100000"/>
                      </a:srgbClr>
                    </a:solidFill>
                  </a:tcPr>
                </a:tc>
                <a:tc>
                  <a:txBody>
                    <a:bodyPr rtlCol="0"/>
                    <a:lstStyle/>
                    <a:p>
                      <a:pPr marL="0" indent="0" algn="ctr">
                        <a:lnSpc>
                          <a:spcPct val="100000"/>
                        </a:lnSpc>
                        <a:defRPr/>
                      </a:pPr>
                      <a:r>
                        <a:rPr lang="en-US" sz="1400" b="0"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发射功率 80mW (19dBm) 稳定输出</a:t>
                      </a:r>
                      <a:endParaRPr lang="en-US" sz="1100"/>
                    </a:p>
                  </a:txBody>
                  <a:tcPr marL="101600" marR="101600" marT="101600" marB="101600" anchor="t" anchorCtr="0">
                    <a:lnL>
                      <a:noFill/>
                    </a:lnL>
                    <a:lnR>
                      <a:noFill/>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alpha val="100000"/>
                      </a:srgbClr>
                    </a:solidFill>
                  </a:tcPr>
                </a:tc>
                <a:tc>
                  <a:txBody>
                    <a:bodyPr rtlCol="0"/>
                    <a:lstStyle/>
                    <a:p>
                      <a:pPr marL="0" indent="0" algn="ctr">
                        <a:lnSpc>
                          <a:spcPct val="100000"/>
                        </a:lnSpc>
                        <a:defRPr/>
                      </a:pPr>
                      <a:r>
                        <a:rPr lang="en-US" sz="1400" b="0"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接收灵敏度 -117dBm (高灵敏度低噪)</a:t>
                      </a:r>
                      <a:endParaRPr lang="en-US" sz="1100"/>
                    </a:p>
                  </a:txBody>
                  <a:tcPr marL="101600" marR="101600" marT="101600" marB="101600" anchor="t" anchorCtr="0">
                    <a:lnL>
                      <a:noFill/>
                    </a:lnL>
                    <a:lnR>
                      <a:noFill/>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alpha val="100000"/>
                      </a:srgbClr>
                    </a:solidFill>
                  </a:tcPr>
                </a:tc>
              </a:tr>
              <a:tr h="457200">
                <a:tc>
                  <a:txBody>
                    <a:bodyPr rtlCol="0"/>
                    <a:lstStyle/>
                    <a:p>
                      <a:pPr marL="0" indent="0" algn="l">
                        <a:lnSpc>
                          <a:spcPct val="100000"/>
                        </a:lnSpc>
                        <a:defRPr/>
                      </a:pPr>
                      <a:r>
                        <a:rPr lang="en-US" sz="1400" b="1" i="0" u="none" strike="noStrike">
                          <a:solidFill>
                            <a:srgbClr val="475569"/>
                          </a:solidFill>
                          <a:latin typeface="Noto Sans SC" panose="020B0200000000000000" charset="-122"/>
                          <a:ea typeface="Noto Sans SC" panose="020B0200000000000000" charset="-122"/>
                          <a:cs typeface="Noto Sans SC" panose="020B0200000000000000" charset="-122"/>
                          <a:sym typeface="Noto Sans SC" panose="020B0200000000000000" charset="-122"/>
                        </a:rPr>
                        <a:t>音频采样规格</a:t>
                      </a:r>
                      <a:endParaRPr lang="en-US" sz="1100"/>
                    </a:p>
                  </a:txBody>
                  <a:tcPr marL="190500" marR="101600" marT="101600" marB="101600" anchor="t" anchorCtr="0">
                    <a:lnL>
                      <a:noFill/>
                    </a:lnL>
                    <a:lnR>
                      <a:noFill/>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1F5F9">
                        <a:alpha val="100000"/>
                      </a:srgbClr>
                    </a:solidFill>
                  </a:tcPr>
                </a:tc>
                <a:tc>
                  <a:txBody>
                    <a:bodyPr rtlCol="0"/>
                    <a:lstStyle/>
                    <a:p>
                      <a:pPr marL="0" indent="0" algn="ctr">
                        <a:lnSpc>
                          <a:spcPct val="100000"/>
                        </a:lnSpc>
                        <a:defRPr/>
                      </a:pPr>
                      <a:r>
                        <a:rPr lang="en-US" sz="1400" b="0"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16位量化 / 48kHz 广播级采样率</a:t>
                      </a:r>
                      <a:endParaRPr lang="en-US" sz="1100"/>
                    </a:p>
                  </a:txBody>
                  <a:tcPr marL="101600" marR="101600" marT="101600" marB="101600" anchor="t" anchorCtr="0">
                    <a:lnL>
                      <a:noFill/>
                    </a:lnL>
                    <a:lnR>
                      <a:noFill/>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1F5F9">
                        <a:alpha val="100000"/>
                      </a:srgbClr>
                    </a:solidFill>
                  </a:tcPr>
                </a:tc>
                <a:tc>
                  <a:txBody>
                    <a:bodyPr rtlCol="0"/>
                    <a:lstStyle/>
                    <a:p>
                      <a:pPr marL="0" indent="0" algn="ctr">
                        <a:lnSpc>
                          <a:spcPct val="100000"/>
                        </a:lnSpc>
                        <a:defRPr/>
                      </a:pPr>
                      <a:r>
                        <a:rPr lang="en-US" sz="1400" b="0"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16位量化 / 48kHz 无损解码还原</a:t>
                      </a:r>
                      <a:endParaRPr lang="en-US" sz="1100"/>
                    </a:p>
                  </a:txBody>
                  <a:tcPr marL="101600" marR="101600" marT="101600" marB="101600" anchor="t" anchorCtr="0">
                    <a:lnL>
                      <a:noFill/>
                    </a:lnL>
                    <a:lnR>
                      <a:noFill/>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1F5F9">
                        <a:alpha val="100000"/>
                      </a:srgbClr>
                    </a:solidFill>
                  </a:tcPr>
                </a:tc>
              </a:tr>
              <a:tr h="457200">
                <a:tc>
                  <a:txBody>
                    <a:bodyPr rtlCol="0"/>
                    <a:lstStyle/>
                    <a:p>
                      <a:pPr marL="0" indent="0" algn="l">
                        <a:lnSpc>
                          <a:spcPct val="100000"/>
                        </a:lnSpc>
                        <a:defRPr/>
                      </a:pPr>
                      <a:r>
                        <a:rPr lang="en-US" sz="1400" b="1" i="0" u="none" strike="noStrike">
                          <a:solidFill>
                            <a:srgbClr val="475569"/>
                          </a:solidFill>
                          <a:latin typeface="Noto Sans SC" panose="020B0200000000000000" charset="-122"/>
                          <a:ea typeface="Noto Sans SC" panose="020B0200000000000000" charset="-122"/>
                          <a:cs typeface="Noto Sans SC" panose="020B0200000000000000" charset="-122"/>
                          <a:sym typeface="Noto Sans SC" panose="020B0200000000000000" charset="-122"/>
                        </a:rPr>
                        <a:t>无障碍传输距离</a:t>
                      </a:r>
                      <a:endParaRPr lang="en-US" sz="1100"/>
                    </a:p>
                  </a:txBody>
                  <a:tcPr marL="190500" marR="101600" marT="101600" marB="101600" anchor="t" anchorCtr="0">
                    <a:lnL>
                      <a:noFill/>
                    </a:lnL>
                    <a:lnR>
                      <a:noFill/>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alpha val="100000"/>
                      </a:srgbClr>
                    </a:solidFill>
                  </a:tcPr>
                </a:tc>
                <a:tc>
                  <a:txBody>
                    <a:bodyPr rtlCol="0"/>
                    <a:lstStyle/>
                    <a:p>
                      <a:pPr marL="0" indent="0" algn="ctr">
                        <a:lnSpc>
                          <a:spcPct val="100000"/>
                        </a:lnSpc>
                        <a:defRPr/>
                      </a:pPr>
                      <a:r>
                        <a:rPr lang="en-US" sz="14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endParaRPr lang="en-US" sz="1100"/>
                    </a:p>
                  </a:txBody>
                  <a:tcPr marL="101600" marR="101600" marT="101600" marB="101600" anchor="t" anchorCtr="0">
                    <a:lnL>
                      <a:noFill/>
                    </a:lnL>
                    <a:lnR>
                      <a:noFill/>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alpha val="100000"/>
                      </a:srgbClr>
                    </a:solidFill>
                  </a:tcPr>
                </a:tc>
                <a:tc>
                  <a:txBody>
                    <a:bodyPr rtlCol="0"/>
                    <a:lstStyle/>
                    <a:p>
                      <a:pPr marL="0" indent="0" algn="ctr">
                        <a:lnSpc>
                          <a:spcPct val="100000"/>
                        </a:lnSpc>
                        <a:defRPr/>
                      </a:pPr>
                      <a:r>
                        <a:rPr lang="en-US" sz="1400" b="0"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500米 (开阔地带实测数据)</a:t>
                      </a:r>
                      <a:endParaRPr lang="en-US" sz="1100"/>
                    </a:p>
                  </a:txBody>
                  <a:tcPr marL="101600" marR="101600" marT="101600" marB="101600" anchor="t" anchorCtr="0">
                    <a:lnL>
                      <a:noFill/>
                    </a:lnL>
                    <a:lnR>
                      <a:noFill/>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alpha val="100000"/>
                      </a:srgbClr>
                    </a:solidFill>
                  </a:tcPr>
                </a:tc>
              </a:tr>
              <a:tr h="457200">
                <a:tc>
                  <a:txBody>
                    <a:bodyPr rtlCol="0"/>
                    <a:lstStyle/>
                    <a:p>
                      <a:pPr marL="0" indent="0" algn="l">
                        <a:lnSpc>
                          <a:spcPct val="100000"/>
                        </a:lnSpc>
                        <a:defRPr/>
                      </a:pPr>
                      <a:r>
                        <a:rPr lang="en-US" sz="1400" b="1" i="0" u="none" strike="noStrike">
                          <a:solidFill>
                            <a:srgbClr val="475569"/>
                          </a:solidFill>
                          <a:latin typeface="Noto Sans SC" panose="020B0200000000000000" charset="-122"/>
                          <a:ea typeface="Noto Sans SC" panose="020B0200000000000000" charset="-122"/>
                          <a:cs typeface="Noto Sans SC" panose="020B0200000000000000" charset="-122"/>
                          <a:sym typeface="Noto Sans SC" panose="020B0200000000000000" charset="-122"/>
                        </a:rPr>
                        <a:t>本地存储功能</a:t>
                      </a:r>
                      <a:endParaRPr lang="en-US" sz="1100"/>
                    </a:p>
                  </a:txBody>
                  <a:tcPr marL="190500" marR="101600" marT="101600" marB="101600" anchor="t" anchorCtr="0">
                    <a:lnL>
                      <a:noFill/>
                    </a:lnL>
                    <a:lnR>
                      <a:noFill/>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1F5F9">
                        <a:alpha val="100000"/>
                      </a:srgbClr>
                    </a:solidFill>
                  </a:tcPr>
                </a:tc>
                <a:tc>
                  <a:txBody>
                    <a:bodyPr rtlCol="0"/>
                    <a:lstStyle/>
                    <a:p>
                      <a:pPr marL="0" indent="0" algn="ctr">
                        <a:lnSpc>
                          <a:spcPct val="100000"/>
                        </a:lnSpc>
                        <a:defRPr/>
                      </a:pPr>
                      <a:r>
                        <a:rPr lang="en-US" sz="14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endParaRPr lang="en-US" sz="1100"/>
                    </a:p>
                  </a:txBody>
                  <a:tcPr marL="101600" marR="101600" marT="101600" marB="101600" anchor="t" anchorCtr="0">
                    <a:lnL>
                      <a:noFill/>
                    </a:lnL>
                    <a:lnR>
                      <a:noFill/>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1F5F9">
                        <a:alpha val="100000"/>
                      </a:srgbClr>
                    </a:solidFill>
                  </a:tcPr>
                </a:tc>
                <a:tc>
                  <a:txBody>
                    <a:bodyPr rtlCol="0"/>
                    <a:lstStyle/>
                    <a:p>
                      <a:pPr marL="0" indent="0" algn="ctr">
                        <a:lnSpc>
                          <a:spcPct val="100000"/>
                        </a:lnSpc>
                        <a:defRPr/>
                      </a:pPr>
                      <a:r>
                        <a:rPr lang="en-US" sz="1400" b="0"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内置 32GB 高速闪存，支持实时录音备份</a:t>
                      </a:r>
                      <a:endParaRPr lang="en-US" sz="1100"/>
                    </a:p>
                  </a:txBody>
                  <a:tcPr marL="101600" marR="101600" marT="101600" marB="101600" anchor="t" anchorCtr="0">
                    <a:lnL>
                      <a:noFill/>
                    </a:lnL>
                    <a:lnR>
                      <a:noFill/>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1F5F9">
                        <a:alpha val="100000"/>
                      </a:srgbClr>
                    </a:solidFill>
                  </a:tcPr>
                </a:tc>
              </a:tr>
              <a:tr h="457200">
                <a:tc>
                  <a:txBody>
                    <a:bodyPr rtlCol="0"/>
                    <a:lstStyle/>
                    <a:p>
                      <a:pPr marL="0" indent="0" algn="l">
                        <a:lnSpc>
                          <a:spcPct val="100000"/>
                        </a:lnSpc>
                        <a:defRPr/>
                      </a:pPr>
                      <a:r>
                        <a:rPr lang="en-US" sz="1400" b="1" i="0" u="none" strike="noStrike">
                          <a:solidFill>
                            <a:srgbClr val="475569"/>
                          </a:solidFill>
                          <a:latin typeface="Noto Sans SC" panose="020B0200000000000000" charset="-122"/>
                          <a:ea typeface="Noto Sans SC" panose="020B0200000000000000" charset="-122"/>
                          <a:cs typeface="Noto Sans SC" panose="020B0200000000000000" charset="-122"/>
                          <a:sym typeface="Noto Sans SC" panose="020B0200000000000000" charset="-122"/>
                        </a:rPr>
                        <a:t>供电与续航</a:t>
                      </a:r>
                      <a:endParaRPr lang="en-US" sz="1100"/>
                    </a:p>
                  </a:txBody>
                  <a:tcPr marL="190500" marR="101600" marT="101600" marB="101600" anchor="t" anchorCtr="0">
                    <a:lnL>
                      <a:noFill/>
                    </a:lnL>
                    <a:lnR>
                      <a:noFill/>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alpha val="100000"/>
                      </a:srgbClr>
                    </a:solidFill>
                  </a:tcPr>
                </a:tc>
                <a:tc>
                  <a:txBody>
                    <a:bodyPr rtlCol="0"/>
                    <a:lstStyle/>
                    <a:p>
                      <a:pPr marL="0" indent="0" algn="ctr">
                        <a:lnSpc>
                          <a:spcPct val="100000"/>
                        </a:lnSpc>
                        <a:defRPr/>
                      </a:pPr>
                      <a:r>
                        <a:rPr lang="en-US" sz="1400" b="0"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外置 3.7V 锂电池组供电</a:t>
                      </a:r>
                      <a:endParaRPr lang="en-US" sz="1100"/>
                    </a:p>
                  </a:txBody>
                  <a:tcPr marL="101600" marR="101600" marT="101600" marB="101600" anchor="t" anchorCtr="0">
                    <a:lnL>
                      <a:noFill/>
                    </a:lnL>
                    <a:lnR>
                      <a:noFill/>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alpha val="100000"/>
                      </a:srgbClr>
                    </a:solidFill>
                  </a:tcPr>
                </a:tc>
                <a:tc>
                  <a:txBody>
                    <a:bodyPr rtlCol="0"/>
                    <a:lstStyle/>
                    <a:p>
                      <a:pPr marL="0" indent="0" algn="ctr">
                        <a:lnSpc>
                          <a:spcPct val="100000"/>
                        </a:lnSpc>
                        <a:defRPr/>
                      </a:pPr>
                      <a:r>
                        <a:rPr lang="en-US" sz="1400" b="0"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内置 2000mAh 锂电池，支持 USB-C 快充</a:t>
                      </a:r>
                      <a:endParaRPr lang="en-US" sz="1100"/>
                    </a:p>
                  </a:txBody>
                  <a:tcPr marL="101600" marR="101600" marT="101600" marB="101600" anchor="t" anchorCtr="0">
                    <a:lnL>
                      <a:noFill/>
                    </a:lnL>
                    <a:lnR>
                      <a:noFill/>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FFFFF">
                        <a:alpha val="100000"/>
                      </a:srgbClr>
                    </a:solidFill>
                  </a:tcPr>
                </a:tc>
              </a:tr>
              <a:tr h="457200">
                <a:tc>
                  <a:txBody>
                    <a:bodyPr rtlCol="0"/>
                    <a:lstStyle/>
                    <a:p>
                      <a:pPr marL="0" indent="0" algn="l">
                        <a:lnSpc>
                          <a:spcPct val="100000"/>
                        </a:lnSpc>
                        <a:defRPr/>
                      </a:pPr>
                      <a:r>
                        <a:rPr lang="en-US" sz="1400" b="1" i="0" u="none" strike="noStrike">
                          <a:solidFill>
                            <a:srgbClr val="475569"/>
                          </a:solidFill>
                          <a:latin typeface="Noto Sans SC" panose="020B0200000000000000" charset="-122"/>
                          <a:ea typeface="Noto Sans SC" panose="020B0200000000000000" charset="-122"/>
                          <a:cs typeface="Noto Sans SC" panose="020B0200000000000000" charset="-122"/>
                          <a:sym typeface="Noto Sans SC" panose="020B0200000000000000" charset="-122"/>
                        </a:rPr>
                        <a:t>硬件接口</a:t>
                      </a:r>
                      <a:endParaRPr lang="en-US" sz="1100"/>
                    </a:p>
                  </a:txBody>
                  <a:tcPr marL="190500" marR="101600" marT="101600" marB="101600" anchor="t" anchorCtr="0">
                    <a:lnL>
                      <a:noFill/>
                    </a:lnL>
                    <a:lnR>
                      <a:noFill/>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1F5F9">
                        <a:alpha val="100000"/>
                      </a:srgbClr>
                    </a:solidFill>
                  </a:tcPr>
                </a:tc>
                <a:tc>
                  <a:txBody>
                    <a:bodyPr rtlCol="0"/>
                    <a:lstStyle/>
                    <a:p>
                      <a:pPr marL="0" indent="0" algn="ctr">
                        <a:lnSpc>
                          <a:spcPct val="100000"/>
                        </a:lnSpc>
                        <a:defRPr/>
                      </a:pPr>
                      <a:r>
                        <a:rPr lang="en-US" sz="1400" b="0" i="0" u="none" strike="noStrike">
                          <a:solidFill>
                            <a:srgbClr val="94A3B8"/>
                          </a:solidFill>
                          <a:latin typeface="Noto Sans SC" panose="020B0200000000000000" charset="-122"/>
                          <a:ea typeface="Noto Sans SC" panose="020B0200000000000000" charset="-122"/>
                          <a:cs typeface="Noto Sans SC" panose="020B0200000000000000" charset="-122"/>
                          <a:sym typeface="Noto Sans SC" panose="020B0200000000000000" charset="-122"/>
                        </a:rPr>
                        <a:t>-</a:t>
                      </a:r>
                      <a:endParaRPr lang="en-US" sz="1100"/>
                    </a:p>
                  </a:txBody>
                  <a:tcPr marL="101600" marR="101600" marT="101600" marB="101600" anchor="t" anchorCtr="0">
                    <a:lnL>
                      <a:noFill/>
                    </a:lnL>
                    <a:lnR>
                      <a:noFill/>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1F5F9">
                        <a:alpha val="100000"/>
                      </a:srgbClr>
                    </a:solidFill>
                  </a:tcPr>
                </a:tc>
                <a:tc>
                  <a:txBody>
                    <a:bodyPr rtlCol="0"/>
                    <a:lstStyle/>
                    <a:p>
                      <a:pPr marL="0" indent="0" algn="ctr">
                        <a:lnSpc>
                          <a:spcPct val="100000"/>
                        </a:lnSpc>
                        <a:defRPr/>
                      </a:pPr>
                      <a:r>
                        <a:rPr lang="en-US" sz="1400" b="0"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Type-C 多功能接口 (充电/数据/音频输出)</a:t>
                      </a:r>
                      <a:endParaRPr lang="en-US" sz="1100"/>
                    </a:p>
                  </a:txBody>
                  <a:tcPr marL="101600" marR="101600" marT="101600" marB="101600" anchor="t" anchorCtr="0">
                    <a:lnL>
                      <a:noFill/>
                    </a:lnL>
                    <a:lnR>
                      <a:noFill/>
                    </a:lnR>
                    <a:lnT w="12700" cap="flat" cmpd="sng" algn="ctr">
                      <a:solidFill>
                        <a:srgbClr val="E2E8F0"/>
                      </a:solidFill>
                      <a:prstDash val="solid"/>
                      <a:round/>
                      <a:headEnd type="none" w="med" len="med"/>
                      <a:tailEnd type="none" w="med" len="med"/>
                    </a:lnT>
                    <a:lnB w="12700" cap="flat" cmpd="sng" algn="ctr">
                      <a:solidFill>
                        <a:srgbClr val="E2E8F0"/>
                      </a:solidFill>
                      <a:prstDash val="solid"/>
                      <a:round/>
                      <a:headEnd type="none" w="med" len="med"/>
                      <a:tailEnd type="none" w="med" len="med"/>
                    </a:lnB>
                    <a:solidFill>
                      <a:srgbClr val="F1F5F9">
                        <a:alpha val="100000"/>
                      </a:srgbClr>
                    </a:solidFill>
                  </a:tcPr>
                </a:tc>
              </a:tr>
              <a:tr h="457200">
                <a:tc>
                  <a:txBody>
                    <a:bodyPr rtlCol="0"/>
                    <a:lstStyle/>
                    <a:p>
                      <a:pPr marL="0" indent="0" algn="l">
                        <a:lnSpc>
                          <a:spcPct val="100000"/>
                        </a:lnSpc>
                        <a:defRPr/>
                      </a:pPr>
                      <a:r>
                        <a:rPr lang="en-US" sz="1400" b="1" i="0" u="none" strike="noStrike">
                          <a:solidFill>
                            <a:srgbClr val="475569"/>
                          </a:solidFill>
                          <a:latin typeface="Noto Sans SC" panose="020B0200000000000000" charset="-122"/>
                          <a:ea typeface="Noto Sans SC" panose="020B0200000000000000" charset="-122"/>
                          <a:cs typeface="Noto Sans SC" panose="020B0200000000000000" charset="-122"/>
                          <a:sym typeface="Noto Sans SC" panose="020B0200000000000000" charset="-122"/>
                        </a:rPr>
                        <a:t>产品尺寸</a:t>
                      </a:r>
                      <a:endParaRPr lang="en-US" sz="1100"/>
                    </a:p>
                  </a:txBody>
                  <a:tcPr marL="190500" marR="101600" marT="101600" marB="101600" anchor="t" anchorCtr="0">
                    <a:lnL>
                      <a:noFill/>
                    </a:lnL>
                    <a:lnR>
                      <a:noFill/>
                    </a:lnR>
                    <a:lnT w="12700" cap="flat" cmpd="sng" algn="ctr">
                      <a:solidFill>
                        <a:srgbClr val="E2E8F0"/>
                      </a:solidFill>
                      <a:prstDash val="solid"/>
                      <a:round/>
                      <a:headEnd type="none" w="med" len="med"/>
                      <a:tailEnd type="none" w="med" len="med"/>
                    </a:lnT>
                    <a:lnB>
                      <a:noFill/>
                    </a:lnB>
                    <a:solidFill>
                      <a:srgbClr val="FFFFFF">
                        <a:alpha val="100000"/>
                      </a:srgbClr>
                    </a:solidFill>
                  </a:tcPr>
                </a:tc>
                <a:tc>
                  <a:txBody>
                    <a:bodyPr rtlCol="0"/>
                    <a:lstStyle/>
                    <a:p>
                      <a:pPr marL="0" indent="0" algn="ctr">
                        <a:lnSpc>
                          <a:spcPct val="100000"/>
                        </a:lnSpc>
                        <a:defRPr/>
                      </a:pPr>
                      <a:r>
                        <a:rPr lang="en-US" sz="1400" b="0"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20 × 7 × 3mm (微型贴片式设计)</a:t>
                      </a:r>
                      <a:endParaRPr lang="en-US" sz="1100"/>
                    </a:p>
                  </a:txBody>
                  <a:tcPr marL="101600" marR="101600" marT="101600" marB="101600" anchor="t" anchorCtr="0">
                    <a:lnL>
                      <a:noFill/>
                    </a:lnL>
                    <a:lnR>
                      <a:noFill/>
                    </a:lnR>
                    <a:lnT w="12700" cap="flat" cmpd="sng" algn="ctr">
                      <a:solidFill>
                        <a:srgbClr val="E2E8F0"/>
                      </a:solidFill>
                      <a:prstDash val="solid"/>
                      <a:round/>
                      <a:headEnd type="none" w="med" len="med"/>
                      <a:tailEnd type="none" w="med" len="med"/>
                    </a:lnT>
                    <a:lnB>
                      <a:noFill/>
                    </a:lnB>
                    <a:solidFill>
                      <a:srgbClr val="FFFFFF">
                        <a:alpha val="100000"/>
                      </a:srgbClr>
                    </a:solidFill>
                  </a:tcPr>
                </a:tc>
                <a:tc>
                  <a:txBody>
                    <a:bodyPr rtlCol="0"/>
                    <a:lstStyle/>
                    <a:p>
                      <a:pPr marL="0" indent="0" algn="ctr">
                        <a:lnSpc>
                          <a:spcPct val="100000"/>
                        </a:lnSpc>
                        <a:defRPr/>
                      </a:pPr>
                      <a:r>
                        <a:rPr lang="en-US" sz="1400" b="0" i="0" u="none" strike="noStrike">
                          <a:solidFill>
                            <a:srgbClr val="334155"/>
                          </a:solidFill>
                          <a:latin typeface="Noto Sans SC" panose="020B0200000000000000" charset="-122"/>
                          <a:ea typeface="Noto Sans SC" panose="020B0200000000000000" charset="-122"/>
                          <a:cs typeface="Noto Sans SC" panose="020B0200000000000000" charset="-122"/>
                          <a:sym typeface="Noto Sans SC" panose="020B0200000000000000" charset="-122"/>
                        </a:rPr>
                        <a:t>105 × 55 × 20mm (手持便携一体化机身)</a:t>
                      </a:r>
                      <a:endParaRPr lang="en-US" sz="1100"/>
                    </a:p>
                  </a:txBody>
                  <a:tcPr marL="101600" marR="101600" marT="101600" marB="101600" anchor="t" anchorCtr="0">
                    <a:lnL>
                      <a:noFill/>
                    </a:lnL>
                    <a:lnR>
                      <a:noFill/>
                    </a:lnR>
                    <a:lnT w="12700" cap="flat" cmpd="sng" algn="ctr">
                      <a:solidFill>
                        <a:srgbClr val="E2E8F0"/>
                      </a:solidFill>
                      <a:prstDash val="solid"/>
                      <a:round/>
                      <a:headEnd type="none" w="med" len="med"/>
                      <a:tailEnd type="none" w="med" len="med"/>
                    </a:lnT>
                    <a:lnB>
                      <a:noFill/>
                    </a:lnB>
                    <a:solidFill>
                      <a:srgbClr val="FFFFFF">
                        <a:alpha val="100000"/>
                      </a:srgbClr>
                    </a:solidFill>
                  </a:tcPr>
                </a:tc>
              </a:tr>
            </a:tbl>
          </a:graphicData>
        </a:graphic>
      </p:graphicFrame>
      <p:sp>
        <p:nvSpPr>
          <p:cNvPr id="6" name="AutoShape 6"/>
          <p:cNvSpPr/>
          <p:nvPr/>
        </p:nvSpPr>
        <p:spPr>
          <a:xfrm>
            <a:off x="508000" y="6159500"/>
            <a:ext cx="11176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200" b="0" i="0" u="none" strike="noStrike">
                <a:solidFill>
                  <a:srgbClr val="64748B"/>
                </a:solidFill>
                <a:latin typeface="Noto Sans SC" panose="020B0200000000000000" charset="-122"/>
                <a:ea typeface="Noto Sans SC" panose="020B0200000000000000" charset="-122"/>
                <a:cs typeface="Noto Sans SC" panose="020B0200000000000000" charset="-122"/>
                <a:sym typeface="Noto Sans SC" panose="020B0200000000000000" charset="-122"/>
              </a:rPr>
              <a:t> 注：传输距离数据基于无遮挡、无强电磁干扰的户外空旷环境实测，实际效果可能因使用环境而异。</a:t>
            </a:r>
            <a:endParaRPr lang="en-US" sz="1100"/>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8F9FA">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9525000" y="-1270000"/>
            <a:ext cx="3810000" cy="3810000"/>
          </a:xfrm>
          <a:prstGeom prst="ellipse">
            <a:avLst/>
          </a:prstGeom>
          <a:solidFill>
            <a:srgbClr val="00B4D8">
              <a:alpha val="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1016000" y="5080000"/>
            <a:ext cx="2540000" cy="2540000"/>
          </a:xfrm>
          <a:prstGeom prst="ellipse">
            <a:avLst/>
          </a:prstGeom>
          <a:solidFill>
            <a:srgbClr val="FF9F1C">
              <a:alpha val="5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0" y="381000"/>
            <a:ext cx="12192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3200" b="1" i="0" u="none" strike="noStrike">
                <a:solidFill>
                  <a:srgbClr val="1F2329"/>
                </a:solidFill>
                <a:latin typeface="Noto Sans SC" panose="020B0200000000000000" charset="-122"/>
                <a:ea typeface="Noto Sans SC" panose="020B0200000000000000" charset="-122"/>
                <a:cs typeface="Noto Sans SC" panose="020B0200000000000000" charset="-122"/>
                <a:sym typeface="Noto Sans SC" panose="020B0200000000000000" charset="-122"/>
              </a:rPr>
              <a:t>六大核心功能特点</a:t>
            </a:r>
            <a:endParaRPr lang="en-US" sz="1100"/>
          </a:p>
        </p:txBody>
      </p:sp>
      <p:sp>
        <p:nvSpPr>
          <p:cNvPr id="5" name="AutoShape 5"/>
          <p:cNvSpPr/>
          <p:nvPr/>
        </p:nvSpPr>
        <p:spPr>
          <a:xfrm>
            <a:off x="508000" y="1397000"/>
            <a:ext cx="3556000" cy="2159000"/>
          </a:xfrm>
          <a:prstGeom prst="roundRect">
            <a:avLst>
              <a:gd name="adj" fmla="val 0"/>
            </a:avLst>
          </a:prstGeom>
          <a:solidFill>
            <a:srgbClr val="00B4D8">
              <a:alpha val="8000"/>
            </a:srgbClr>
          </a:solidFill>
          <a:ln w="25400" cap="flat" cmpd="sng">
            <a:no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698500" y="1651000"/>
            <a:ext cx="406400" cy="406400"/>
          </a:xfrm>
          <a:prstGeom prst="rect">
            <a:avLst/>
          </a:prstGeom>
        </p:spPr>
      </p:pic>
      <p:sp>
        <p:nvSpPr>
          <p:cNvPr id="7" name="AutoShape 7"/>
          <p:cNvSpPr/>
          <p:nvPr/>
        </p:nvSpPr>
        <p:spPr>
          <a:xfrm>
            <a:off x="1206500" y="1651000"/>
            <a:ext cx="27305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00B4D8"/>
                </a:solidFill>
                <a:latin typeface="Noto Sans SC" panose="020B0200000000000000" charset="-122"/>
                <a:ea typeface="Noto Sans SC" panose="020B0200000000000000" charset="-122"/>
                <a:cs typeface="Noto Sans SC" panose="020B0200000000000000" charset="-122"/>
                <a:sym typeface="Noto Sans SC" panose="020B0200000000000000" charset="-122"/>
              </a:rPr>
              <a:t>01 高灵敏拾音</a:t>
            </a:r>
            <a:endParaRPr lang="en-US" sz="1100"/>
          </a:p>
        </p:txBody>
      </p:sp>
      <p:cxnSp>
        <p:nvCxnSpPr>
          <p:cNvPr id="8" name="Connector 8"/>
          <p:cNvCxnSpPr/>
          <p:nvPr/>
        </p:nvCxnSpPr>
        <p:spPr>
          <a:xfrm rot="-13750">
            <a:off x="698513" y="2216150"/>
            <a:ext cx="3175000" cy="12700"/>
          </a:xfrm>
          <a:prstGeom prst="straightConnector1">
            <a:avLst/>
          </a:prstGeom>
          <a:solidFill>
            <a:srgbClr val="DEE0E3">
              <a:alpha val="100000"/>
            </a:srgbClr>
          </a:solidFill>
          <a:ln w="12700" cap="flat" cmpd="sng">
            <a:solidFill>
              <a:srgbClr val="00B4D8">
                <a:alpha val="20000"/>
              </a:srgbClr>
            </a:solidFill>
            <a:prstDash val="solid"/>
            <a:round/>
            <a:headEnd type="none" w="med" len="med"/>
            <a:tailEnd type="none" w="med" len="med"/>
          </a:ln>
        </p:spPr>
      </p:cxnSp>
      <p:sp>
        <p:nvSpPr>
          <p:cNvPr id="9" name="AutoShape 9"/>
          <p:cNvSpPr/>
          <p:nvPr/>
        </p:nvSpPr>
        <p:spPr>
          <a:xfrm>
            <a:off x="698500" y="2349500"/>
            <a:ext cx="3175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搭载高灵敏度全向电容麦克风，实现360°全域拾音。精准捕捉细微声波，无论是轻声交谈还是嘈杂环境，都能清晰还原原声细节，拒绝遗漏。</a:t>
            </a:r>
            <a:endParaRPr lang="en-US" sz="1100"/>
          </a:p>
        </p:txBody>
      </p:sp>
      <p:sp>
        <p:nvSpPr>
          <p:cNvPr id="10" name="AutoShape 10"/>
          <p:cNvSpPr/>
          <p:nvPr/>
        </p:nvSpPr>
        <p:spPr>
          <a:xfrm>
            <a:off x="4318000" y="1397000"/>
            <a:ext cx="3556000" cy="2159000"/>
          </a:xfrm>
          <a:prstGeom prst="roundRect">
            <a:avLst>
              <a:gd name="adj" fmla="val 0"/>
            </a:avLst>
          </a:prstGeom>
          <a:solidFill>
            <a:srgbClr val="FF9F1C">
              <a:alpha val="8000"/>
            </a:srgbClr>
          </a:solidFill>
          <a:ln w="25400" cap="flat" cmpd="sng">
            <a:noFill/>
            <a:prstDash val="solid"/>
            <a:round/>
          </a:ln>
        </p:spPr>
        <p:txBody>
          <a:bodyPr vert="horz" wrap="square" lIns="63500" tIns="63500" rIns="63500" bIns="63500" rtlCol="0" anchor="ctr"/>
          <a:lstStyle/>
          <a:p>
            <a:pPr algn="ctr">
              <a:defRPr/>
            </a:pPr>
          </a:p>
        </p:txBody>
      </p:sp>
      <p:pic>
        <p:nvPicPr>
          <p:cNvPr id="11" name="Picture 11"/>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08500" y="1651000"/>
            <a:ext cx="406400" cy="406400"/>
          </a:xfrm>
          <a:prstGeom prst="rect">
            <a:avLst/>
          </a:prstGeom>
        </p:spPr>
      </p:pic>
      <p:sp>
        <p:nvSpPr>
          <p:cNvPr id="12" name="AutoShape 12"/>
          <p:cNvSpPr/>
          <p:nvPr/>
        </p:nvSpPr>
        <p:spPr>
          <a:xfrm>
            <a:off x="5016500" y="1651000"/>
            <a:ext cx="27305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FF9F1C"/>
                </a:solidFill>
                <a:latin typeface="Noto Sans SC" panose="020B0200000000000000" charset="-122"/>
                <a:ea typeface="Noto Sans SC" panose="020B0200000000000000" charset="-122"/>
                <a:cs typeface="Noto Sans SC" panose="020B0200000000000000" charset="-122"/>
                <a:sym typeface="Noto Sans SC" panose="020B0200000000000000" charset="-122"/>
              </a:rPr>
              <a:t>02 AI智能降噪</a:t>
            </a:r>
            <a:endParaRPr lang="en-US" sz="1100"/>
          </a:p>
        </p:txBody>
      </p:sp>
      <p:cxnSp>
        <p:nvCxnSpPr>
          <p:cNvPr id="13" name="Connector 13"/>
          <p:cNvCxnSpPr/>
          <p:nvPr/>
        </p:nvCxnSpPr>
        <p:spPr>
          <a:xfrm rot="-13750">
            <a:off x="4508513" y="2216150"/>
            <a:ext cx="3175000" cy="12700"/>
          </a:xfrm>
          <a:prstGeom prst="straightConnector1">
            <a:avLst/>
          </a:prstGeom>
          <a:solidFill>
            <a:srgbClr val="DEE0E3">
              <a:alpha val="100000"/>
            </a:srgbClr>
          </a:solidFill>
          <a:ln w="12700" cap="flat" cmpd="sng">
            <a:solidFill>
              <a:srgbClr val="FF9F1C">
                <a:alpha val="20000"/>
              </a:srgbClr>
            </a:solidFill>
            <a:prstDash val="solid"/>
            <a:round/>
            <a:headEnd type="none" w="med" len="med"/>
            <a:tailEnd type="none" w="med" len="med"/>
          </a:ln>
        </p:spPr>
      </p:cxnSp>
      <p:sp>
        <p:nvSpPr>
          <p:cNvPr id="14" name="AutoShape 14"/>
          <p:cNvSpPr/>
          <p:nvPr/>
        </p:nvSpPr>
        <p:spPr>
          <a:xfrm>
            <a:off x="4508500" y="2349500"/>
            <a:ext cx="3175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内置先进深度学习降噪算法，智能识别并滤除环境噪音、电流声及背景杂音。有效突出人声主体，让录音内容更清晰、纯粹，告别嘈杂干扰。</a:t>
            </a:r>
            <a:endParaRPr lang="en-US" sz="1100"/>
          </a:p>
        </p:txBody>
      </p:sp>
      <p:sp>
        <p:nvSpPr>
          <p:cNvPr id="15" name="AutoShape 15"/>
          <p:cNvSpPr/>
          <p:nvPr/>
        </p:nvSpPr>
        <p:spPr>
          <a:xfrm>
            <a:off x="8128000" y="1397000"/>
            <a:ext cx="3556000" cy="2159000"/>
          </a:xfrm>
          <a:prstGeom prst="roundRect">
            <a:avLst>
              <a:gd name="adj" fmla="val 0"/>
            </a:avLst>
          </a:prstGeom>
          <a:solidFill>
            <a:srgbClr val="00B4D8">
              <a:alpha val="8000"/>
            </a:srgbClr>
          </a:solidFill>
          <a:ln w="25400" cap="flat" cmpd="sng">
            <a:noFill/>
            <a:prstDash val="solid"/>
            <a:round/>
          </a:ln>
        </p:spPr>
        <p:txBody>
          <a:bodyPr vert="horz" wrap="square" lIns="63500" tIns="63500" rIns="63500" bIns="63500" rtlCol="0" anchor="ctr"/>
          <a:lstStyle/>
          <a:p>
            <a:pPr algn="ctr">
              <a:defRPr/>
            </a:pPr>
          </a:p>
        </p:txBody>
      </p:sp>
      <p:pic>
        <p:nvPicPr>
          <p:cNvPr id="16" name="Picture 16"/>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18500" y="1651000"/>
            <a:ext cx="406400" cy="406400"/>
          </a:xfrm>
          <a:prstGeom prst="rect">
            <a:avLst/>
          </a:prstGeom>
        </p:spPr>
      </p:pic>
      <p:sp>
        <p:nvSpPr>
          <p:cNvPr id="17" name="AutoShape 17"/>
          <p:cNvSpPr/>
          <p:nvPr/>
        </p:nvSpPr>
        <p:spPr>
          <a:xfrm>
            <a:off x="8826500" y="1651000"/>
            <a:ext cx="27305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00B4D8"/>
                </a:solidFill>
                <a:latin typeface="Noto Sans SC" panose="020B0200000000000000" charset="-122"/>
                <a:ea typeface="Noto Sans SC" panose="020B0200000000000000" charset="-122"/>
                <a:cs typeface="Noto Sans SC" panose="020B0200000000000000" charset="-122"/>
                <a:sym typeface="Noto Sans SC" panose="020B0200000000000000" charset="-122"/>
              </a:rPr>
              <a:t>03 极致微型体积</a:t>
            </a:r>
            <a:endParaRPr lang="en-US" sz="1100"/>
          </a:p>
        </p:txBody>
      </p:sp>
      <p:cxnSp>
        <p:nvCxnSpPr>
          <p:cNvPr id="18" name="Connector 18"/>
          <p:cNvCxnSpPr/>
          <p:nvPr/>
        </p:nvCxnSpPr>
        <p:spPr>
          <a:xfrm rot="-13750">
            <a:off x="8318513" y="2216150"/>
            <a:ext cx="3175000" cy="12700"/>
          </a:xfrm>
          <a:prstGeom prst="straightConnector1">
            <a:avLst/>
          </a:prstGeom>
          <a:solidFill>
            <a:srgbClr val="DEE0E3">
              <a:alpha val="100000"/>
            </a:srgbClr>
          </a:solidFill>
          <a:ln w="12700" cap="flat" cmpd="sng">
            <a:solidFill>
              <a:srgbClr val="00B4D8">
                <a:alpha val="20000"/>
              </a:srgbClr>
            </a:solidFill>
            <a:prstDash val="solid"/>
            <a:round/>
            <a:headEnd type="none" w="med" len="med"/>
            <a:tailEnd type="none" w="med" len="med"/>
          </a:ln>
        </p:spPr>
      </p:cxnSp>
      <p:sp>
        <p:nvSpPr>
          <p:cNvPr id="19" name="AutoShape 19"/>
          <p:cNvSpPr/>
          <p:nvPr/>
        </p:nvSpPr>
        <p:spPr>
          <a:xfrm>
            <a:off x="8318500" y="2349500"/>
            <a:ext cx="3175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核心采集模块尺寸仅20×7×3mm，突破物理尺寸限制。极致小巧易隐藏，可灵活部署于各类狭小空间或日常物品中，隐蔽性极佳，不易被察觉。</a:t>
            </a:r>
            <a:endParaRPr lang="en-US" sz="1100"/>
          </a:p>
        </p:txBody>
      </p:sp>
      <p:sp>
        <p:nvSpPr>
          <p:cNvPr id="20" name="AutoShape 20"/>
          <p:cNvSpPr/>
          <p:nvPr/>
        </p:nvSpPr>
        <p:spPr>
          <a:xfrm>
            <a:off x="508000" y="3937000"/>
            <a:ext cx="3556000" cy="2159000"/>
          </a:xfrm>
          <a:prstGeom prst="roundRect">
            <a:avLst>
              <a:gd name="adj" fmla="val 0"/>
            </a:avLst>
          </a:prstGeom>
          <a:solidFill>
            <a:srgbClr val="FF9F1C">
              <a:alpha val="8000"/>
            </a:srgbClr>
          </a:solidFill>
          <a:ln w="25400" cap="flat" cmpd="sng">
            <a:noFill/>
            <a:prstDash val="solid"/>
            <a:round/>
          </a:ln>
        </p:spPr>
        <p:txBody>
          <a:bodyPr vert="horz" wrap="square" lIns="63500" tIns="63500" rIns="63500" bIns="63500" rtlCol="0" anchor="ctr"/>
          <a:lstStyle/>
          <a:p>
            <a:pPr algn="ctr">
              <a:defRPr/>
            </a:pPr>
          </a:p>
        </p:txBody>
      </p:sp>
      <p:pic>
        <p:nvPicPr>
          <p:cNvPr id="21" name="Picture 21"/>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698500" y="4191000"/>
            <a:ext cx="406400" cy="406400"/>
          </a:xfrm>
          <a:prstGeom prst="rect">
            <a:avLst/>
          </a:prstGeom>
        </p:spPr>
      </p:pic>
      <p:sp>
        <p:nvSpPr>
          <p:cNvPr id="22" name="AutoShape 22"/>
          <p:cNvSpPr/>
          <p:nvPr/>
        </p:nvSpPr>
        <p:spPr>
          <a:xfrm>
            <a:off x="1206500" y="4191000"/>
            <a:ext cx="27305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FF9F1C"/>
                </a:solidFill>
                <a:latin typeface="Noto Sans SC" panose="020B0200000000000000" charset="-122"/>
                <a:ea typeface="Noto Sans SC" panose="020B0200000000000000" charset="-122"/>
                <a:cs typeface="Noto Sans SC" panose="020B0200000000000000" charset="-122"/>
                <a:sym typeface="Noto Sans SC" panose="020B0200000000000000" charset="-122"/>
              </a:rPr>
              <a:t>04 远距离稳定传输</a:t>
            </a:r>
            <a:endParaRPr lang="en-US" sz="1100"/>
          </a:p>
        </p:txBody>
      </p:sp>
      <p:cxnSp>
        <p:nvCxnSpPr>
          <p:cNvPr id="23" name="Connector 23"/>
          <p:cNvCxnSpPr/>
          <p:nvPr/>
        </p:nvCxnSpPr>
        <p:spPr>
          <a:xfrm rot="-13750">
            <a:off x="698513" y="4756150"/>
            <a:ext cx="3175000" cy="12700"/>
          </a:xfrm>
          <a:prstGeom prst="straightConnector1">
            <a:avLst/>
          </a:prstGeom>
          <a:solidFill>
            <a:srgbClr val="DEE0E3">
              <a:alpha val="100000"/>
            </a:srgbClr>
          </a:solidFill>
          <a:ln w="12700" cap="flat" cmpd="sng">
            <a:solidFill>
              <a:srgbClr val="FF9F1C">
                <a:alpha val="20000"/>
              </a:srgbClr>
            </a:solidFill>
            <a:prstDash val="solid"/>
            <a:round/>
            <a:headEnd type="none" w="med" len="med"/>
            <a:tailEnd type="none" w="med" len="med"/>
          </a:ln>
        </p:spPr>
      </p:cxnSp>
      <p:sp>
        <p:nvSpPr>
          <p:cNvPr id="24" name="AutoShape 24"/>
          <p:cNvSpPr/>
          <p:nvPr/>
        </p:nvSpPr>
        <p:spPr>
          <a:xfrm>
            <a:off x="698500" y="4889500"/>
            <a:ext cx="3175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基于增强型无线射频技术，空旷环境下传输距离可达500米。具备优秀的穿墙能力与抗干扰性，在复杂环境中依然保持信号稳定，不断连、不卡顿。</a:t>
            </a:r>
            <a:endParaRPr lang="en-US" sz="1100"/>
          </a:p>
        </p:txBody>
      </p:sp>
      <p:sp>
        <p:nvSpPr>
          <p:cNvPr id="25" name="AutoShape 25"/>
          <p:cNvSpPr/>
          <p:nvPr/>
        </p:nvSpPr>
        <p:spPr>
          <a:xfrm>
            <a:off x="4318000" y="3937000"/>
            <a:ext cx="3556000" cy="2159000"/>
          </a:xfrm>
          <a:prstGeom prst="roundRect">
            <a:avLst>
              <a:gd name="adj" fmla="val 0"/>
            </a:avLst>
          </a:prstGeom>
          <a:solidFill>
            <a:srgbClr val="00B4D8">
              <a:alpha val="8000"/>
            </a:srgbClr>
          </a:solidFill>
          <a:ln w="25400" cap="flat" cmpd="sng">
            <a:noFill/>
            <a:prstDash val="solid"/>
            <a:round/>
          </a:ln>
        </p:spPr>
        <p:txBody>
          <a:bodyPr vert="horz" wrap="square" lIns="63500" tIns="63500" rIns="63500" bIns="63500" rtlCol="0" anchor="ctr"/>
          <a:lstStyle/>
          <a:p>
            <a:pPr algn="ctr">
              <a:defRPr/>
            </a:pPr>
          </a:p>
        </p:txBody>
      </p:sp>
      <p:pic>
        <p:nvPicPr>
          <p:cNvPr id="26" name="Picture 26"/>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508500" y="4191000"/>
            <a:ext cx="406400" cy="406400"/>
          </a:xfrm>
          <a:prstGeom prst="rect">
            <a:avLst/>
          </a:prstGeom>
        </p:spPr>
      </p:pic>
      <p:sp>
        <p:nvSpPr>
          <p:cNvPr id="27" name="AutoShape 27"/>
          <p:cNvSpPr/>
          <p:nvPr/>
        </p:nvSpPr>
        <p:spPr>
          <a:xfrm>
            <a:off x="5016500" y="4191000"/>
            <a:ext cx="27305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00B4D8"/>
                </a:solidFill>
                <a:latin typeface="Noto Sans SC" panose="020B0200000000000000" charset="-122"/>
                <a:ea typeface="Noto Sans SC" panose="020B0200000000000000" charset="-122"/>
                <a:cs typeface="Noto Sans SC" panose="020B0200000000000000" charset="-122"/>
                <a:sym typeface="Noto Sans SC" panose="020B0200000000000000" charset="-122"/>
              </a:rPr>
              <a:t>05 32GB 超大存储</a:t>
            </a:r>
            <a:endParaRPr lang="en-US" sz="1100"/>
          </a:p>
        </p:txBody>
      </p:sp>
      <p:cxnSp>
        <p:nvCxnSpPr>
          <p:cNvPr id="28" name="Connector 28"/>
          <p:cNvCxnSpPr/>
          <p:nvPr/>
        </p:nvCxnSpPr>
        <p:spPr>
          <a:xfrm rot="-13750">
            <a:off x="4508513" y="4756150"/>
            <a:ext cx="3175000" cy="12700"/>
          </a:xfrm>
          <a:prstGeom prst="straightConnector1">
            <a:avLst/>
          </a:prstGeom>
          <a:solidFill>
            <a:srgbClr val="DEE0E3">
              <a:alpha val="100000"/>
            </a:srgbClr>
          </a:solidFill>
          <a:ln w="12700" cap="flat" cmpd="sng">
            <a:solidFill>
              <a:srgbClr val="00B4D8">
                <a:alpha val="20000"/>
              </a:srgbClr>
            </a:solidFill>
            <a:prstDash val="solid"/>
            <a:round/>
            <a:headEnd type="none" w="med" len="med"/>
            <a:tailEnd type="none" w="med" len="med"/>
          </a:ln>
        </p:spPr>
      </p:cxnSp>
      <p:sp>
        <p:nvSpPr>
          <p:cNvPr id="29" name="AutoShape 29"/>
          <p:cNvSpPr/>
          <p:nvPr/>
        </p:nvSpPr>
        <p:spPr>
          <a:xfrm>
            <a:off x="4508500" y="4889500"/>
            <a:ext cx="3175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内置32GB高速存储空间，支持脱离主机独立录音。可连续存储海量音频数据，支持循环覆盖与断点续录功能，确保重要信息完整留存不丢失。</a:t>
            </a:r>
            <a:endParaRPr lang="en-US" sz="1100"/>
          </a:p>
        </p:txBody>
      </p:sp>
      <p:sp>
        <p:nvSpPr>
          <p:cNvPr id="30" name="AutoShape 30"/>
          <p:cNvSpPr/>
          <p:nvPr/>
        </p:nvSpPr>
        <p:spPr>
          <a:xfrm>
            <a:off x="8128000" y="3937000"/>
            <a:ext cx="3556000" cy="2159000"/>
          </a:xfrm>
          <a:prstGeom prst="roundRect">
            <a:avLst>
              <a:gd name="adj" fmla="val 0"/>
            </a:avLst>
          </a:prstGeom>
          <a:solidFill>
            <a:srgbClr val="FF9F1C">
              <a:alpha val="8000"/>
            </a:srgbClr>
          </a:solidFill>
          <a:ln w="25400" cap="flat" cmpd="sng">
            <a:noFill/>
            <a:prstDash val="solid"/>
            <a:round/>
          </a:ln>
        </p:spPr>
        <p:txBody>
          <a:bodyPr vert="horz" wrap="square" lIns="63500" tIns="63500" rIns="63500" bIns="63500" rtlCol="0" anchor="ctr"/>
          <a:lstStyle/>
          <a:p>
            <a:pPr algn="ctr">
              <a:defRPr/>
            </a:pPr>
          </a:p>
        </p:txBody>
      </p:sp>
      <p:pic>
        <p:nvPicPr>
          <p:cNvPr id="31" name="Picture 31"/>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8318500" y="4191000"/>
            <a:ext cx="406400" cy="406400"/>
          </a:xfrm>
          <a:prstGeom prst="rect">
            <a:avLst/>
          </a:prstGeom>
        </p:spPr>
      </p:pic>
      <p:sp>
        <p:nvSpPr>
          <p:cNvPr id="32" name="AutoShape 32"/>
          <p:cNvSpPr/>
          <p:nvPr/>
        </p:nvSpPr>
        <p:spPr>
          <a:xfrm>
            <a:off x="8826500" y="4191000"/>
            <a:ext cx="27305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FF9F1C"/>
                </a:solidFill>
                <a:latin typeface="Noto Sans SC" panose="020B0200000000000000" charset="-122"/>
                <a:ea typeface="Noto Sans SC" panose="020B0200000000000000" charset="-122"/>
                <a:cs typeface="Noto Sans SC" panose="020B0200000000000000" charset="-122"/>
                <a:sym typeface="Noto Sans SC" panose="020B0200000000000000" charset="-122"/>
              </a:rPr>
              <a:t>06 Type-C 全能接口</a:t>
            </a:r>
            <a:endParaRPr lang="en-US" sz="1100"/>
          </a:p>
        </p:txBody>
      </p:sp>
      <p:cxnSp>
        <p:nvCxnSpPr>
          <p:cNvPr id="33" name="Connector 33"/>
          <p:cNvCxnSpPr/>
          <p:nvPr/>
        </p:nvCxnSpPr>
        <p:spPr>
          <a:xfrm rot="-13750">
            <a:off x="8318513" y="4756150"/>
            <a:ext cx="3175000" cy="12700"/>
          </a:xfrm>
          <a:prstGeom prst="straightConnector1">
            <a:avLst/>
          </a:prstGeom>
          <a:solidFill>
            <a:srgbClr val="DEE0E3">
              <a:alpha val="100000"/>
            </a:srgbClr>
          </a:solidFill>
          <a:ln w="12700" cap="flat" cmpd="sng">
            <a:solidFill>
              <a:srgbClr val="FF9F1C">
                <a:alpha val="20000"/>
              </a:srgbClr>
            </a:solidFill>
            <a:prstDash val="solid"/>
            <a:round/>
            <a:headEnd type="none" w="med" len="med"/>
            <a:tailEnd type="none" w="med" len="med"/>
          </a:ln>
        </p:spPr>
      </p:cxnSp>
      <p:sp>
        <p:nvSpPr>
          <p:cNvPr id="34" name="AutoShape 34"/>
          <p:cNvSpPr/>
          <p:nvPr/>
        </p:nvSpPr>
        <p:spPr>
          <a:xfrm>
            <a:off x="8318500" y="4889500"/>
            <a:ext cx="3175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555555"/>
                </a:solidFill>
                <a:latin typeface="Noto Sans SC" panose="020B0200000000000000" charset="-122"/>
                <a:ea typeface="Noto Sans SC" panose="020B0200000000000000" charset="-122"/>
                <a:cs typeface="Noto Sans SC" panose="020B0200000000000000" charset="-122"/>
                <a:sym typeface="Noto Sans SC" panose="020B0200000000000000" charset="-122"/>
              </a:rPr>
              <a:t>采用通用Type-C接口设计，一线解决所有交互需求。集快速充电、频率调节配置、音频数据读取与录音启停控制于一体，操作便捷高效。</a:t>
            </a:r>
            <a:endParaRPr lang="en-US" sz="1100"/>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rgbClr val="2B2B2B">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8255000" y="-1270000"/>
            <a:ext cx="5080000" cy="5080000"/>
          </a:xfrm>
          <a:prstGeom prst="ellipse">
            <a:avLst/>
          </a:prstGeom>
          <a:solidFill>
            <a:srgbClr val="54D8FF">
              <a:alpha val="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1270000" y="3810000"/>
            <a:ext cx="3810000" cy="3810000"/>
          </a:xfrm>
          <a:prstGeom prst="ellipse">
            <a:avLst/>
          </a:prstGeom>
          <a:solidFill>
            <a:srgbClr val="FF8A4C">
              <a:alpha val="5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0" y="508000"/>
            <a:ext cx="12192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3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产品核心优势</a:t>
            </a:r>
            <a:endParaRPr lang="en-US" sz="1100"/>
          </a:p>
        </p:txBody>
      </p:sp>
      <p:sp>
        <p:nvSpPr>
          <p:cNvPr id="5" name="AutoShape 5"/>
          <p:cNvSpPr/>
          <p:nvPr/>
        </p:nvSpPr>
        <p:spPr>
          <a:xfrm>
            <a:off x="508000" y="1651000"/>
            <a:ext cx="3556000" cy="4445000"/>
          </a:xfrm>
          <a:prstGeom prst="roundRect">
            <a:avLst>
              <a:gd name="adj" fmla="val 0"/>
            </a:avLst>
          </a:prstGeom>
          <a:solidFill>
            <a:srgbClr val="FFFFFF">
              <a:alpha val="6000"/>
            </a:srgbClr>
          </a:solidFill>
          <a:ln w="12700" cap="flat" cmpd="sng">
            <a:solidFill>
              <a:srgbClr val="FFFFFF">
                <a:alpha val="10000"/>
              </a:srgbClr>
            </a:solidFill>
            <a:prstDash val="solid"/>
            <a:round/>
          </a:ln>
        </p:spPr>
        <p:txBody>
          <a:bodyPr vert="horz" wrap="square" lIns="63500" tIns="63500" rIns="63500" bIns="63500" rtlCol="0" anchor="ctr"/>
          <a:lstStyle/>
          <a:p>
            <a:pPr algn="ctr">
              <a:defRPr/>
            </a:pPr>
          </a:p>
        </p:txBody>
      </p:sp>
      <p:sp>
        <p:nvSpPr>
          <p:cNvPr id="6" name="AutoShape 6"/>
          <p:cNvSpPr/>
          <p:nvPr/>
        </p:nvSpPr>
        <p:spPr>
          <a:xfrm>
            <a:off x="508000" y="1651000"/>
            <a:ext cx="3556000" cy="50800"/>
          </a:xfrm>
          <a:prstGeom prst="roundRect">
            <a:avLst>
              <a:gd name="adj" fmla="val 0"/>
            </a:avLst>
          </a:prstGeom>
          <a:solidFill>
            <a:srgbClr val="54D8FF">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7" name="Picture 7"/>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62000" y="1968500"/>
            <a:ext cx="406400" cy="406400"/>
          </a:xfrm>
          <a:prstGeom prst="rect">
            <a:avLst/>
          </a:prstGeom>
        </p:spPr>
      </p:pic>
      <p:sp>
        <p:nvSpPr>
          <p:cNvPr id="8" name="AutoShape 8"/>
          <p:cNvSpPr/>
          <p:nvPr/>
        </p:nvSpPr>
        <p:spPr>
          <a:xfrm>
            <a:off x="1270000" y="1968500"/>
            <a:ext cx="2540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54D8FF"/>
                </a:solidFill>
                <a:latin typeface="Noto Sans SC" panose="020B0200000000000000" charset="-122"/>
                <a:ea typeface="Noto Sans SC" panose="020B0200000000000000" charset="-122"/>
                <a:cs typeface="Noto Sans SC" panose="020B0200000000000000" charset="-122"/>
                <a:sym typeface="Noto Sans SC" panose="020B0200000000000000" charset="-122"/>
              </a:rPr>
              <a:t>硬核技术基座</a:t>
            </a:r>
            <a:endParaRPr lang="en-US" sz="1100"/>
          </a:p>
        </p:txBody>
      </p:sp>
      <p:cxnSp>
        <p:nvCxnSpPr>
          <p:cNvPr id="9" name="Connector 9"/>
          <p:cNvCxnSpPr/>
          <p:nvPr/>
        </p:nvCxnSpPr>
        <p:spPr>
          <a:xfrm rot="-14323">
            <a:off x="762013" y="2597150"/>
            <a:ext cx="3048000" cy="12700"/>
          </a:xfrm>
          <a:prstGeom prst="straightConnector1">
            <a:avLst/>
          </a:prstGeom>
          <a:solidFill>
            <a:srgbClr val="DEE0E3">
              <a:alpha val="100000"/>
            </a:srgbClr>
          </a:solidFill>
          <a:ln w="12700" cap="flat" cmpd="sng">
            <a:solidFill>
              <a:srgbClr val="FFFFFF">
                <a:alpha val="15000"/>
              </a:srgbClr>
            </a:solidFill>
            <a:prstDash val="solid"/>
            <a:round/>
            <a:headEnd type="none" w="med" len="med"/>
            <a:tailEnd type="none" w="med" len="med"/>
          </a:ln>
        </p:spPr>
      </p:cxnSp>
      <p:sp>
        <p:nvSpPr>
          <p:cNvPr id="10" name="AutoShape 10"/>
          <p:cNvSpPr/>
          <p:nvPr/>
        </p:nvSpPr>
        <p:spPr>
          <a:xfrm>
            <a:off x="762000" y="2794000"/>
            <a:ext cx="30480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500" b="1" i="0" u="none" strike="noStrike">
                <a:solidFill>
                  <a:srgbClr val="EBEBEB"/>
                </a:solidFill>
                <a:latin typeface="Noto Sans SC" panose="020B0200000000000000" charset="-122"/>
                <a:ea typeface="Noto Sans SC" panose="020B0200000000000000" charset="-122"/>
                <a:cs typeface="Noto Sans SC" panose="020B0200000000000000" charset="-122"/>
                <a:sym typeface="Noto Sans SC" panose="020B0200000000000000" charset="-122"/>
              </a:rPr>
              <a:t>CE认证通信芯片</a:t>
            </a:r>
            <a:endParaRPr lang="en-US" sz="1100"/>
          </a:p>
          <a:p>
            <a:pPr marL="0" indent="0" algn="l">
              <a:lnSpc>
                <a:spcPct val="100000"/>
              </a:lnSpc>
            </a:pPr>
            <a:r>
              <a:rPr lang="en-US" sz="13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采用工业级无线通信模组，信号稳定抗干扰，确保数据传输零丢包。</a:t>
            </a:r>
            <a:endParaRPr lang="en-US" sz="13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1" name="AutoShape 11"/>
          <p:cNvSpPr/>
          <p:nvPr/>
        </p:nvSpPr>
        <p:spPr>
          <a:xfrm>
            <a:off x="762000" y="3556000"/>
            <a:ext cx="30480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500" b="1" i="0" u="none" strike="noStrike">
                <a:solidFill>
                  <a:srgbClr val="EBEBEB"/>
                </a:solidFill>
                <a:latin typeface="Noto Sans SC" panose="020B0200000000000000" charset="-122"/>
                <a:ea typeface="Noto Sans SC" panose="020B0200000000000000" charset="-122"/>
                <a:cs typeface="Noto Sans SC" panose="020B0200000000000000" charset="-122"/>
                <a:sym typeface="Noto Sans SC" panose="020B0200000000000000" charset="-122"/>
              </a:rPr>
              <a:t>AI智能降噪算法</a:t>
            </a:r>
            <a:endParaRPr lang="en-US" sz="1100"/>
          </a:p>
          <a:p>
            <a:pPr marL="0" indent="0" algn="l">
              <a:lnSpc>
                <a:spcPct val="100000"/>
              </a:lnSpc>
            </a:pPr>
            <a:r>
              <a:rPr lang="en-US" sz="13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深度滤除环境杂音与电磁干扰，语音还原度高，清晰捕捉微弱目标音。</a:t>
            </a:r>
            <a:endParaRPr lang="en-US" sz="13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2" name="AutoShape 12"/>
          <p:cNvSpPr/>
          <p:nvPr/>
        </p:nvSpPr>
        <p:spPr>
          <a:xfrm>
            <a:off x="762000" y="4318000"/>
            <a:ext cx="30480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500" b="1" i="0" u="none" strike="noStrike">
                <a:solidFill>
                  <a:srgbClr val="EBEBEB"/>
                </a:solidFill>
                <a:latin typeface="Noto Sans SC" panose="020B0200000000000000" charset="-122"/>
                <a:ea typeface="Noto Sans SC" panose="020B0200000000000000" charset="-122"/>
                <a:cs typeface="Noto Sans SC" panose="020B0200000000000000" charset="-122"/>
                <a:sym typeface="Noto Sans SC" panose="020B0200000000000000" charset="-122"/>
              </a:rPr>
              <a:t>宽频可调信道</a:t>
            </a:r>
            <a:endParaRPr lang="en-US" sz="1100"/>
          </a:p>
          <a:p>
            <a:pPr marL="0" indent="0" algn="l">
              <a:lnSpc>
                <a:spcPct val="100000"/>
              </a:lnSpc>
            </a:pPr>
            <a:r>
              <a:rPr lang="en-US" sz="13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高性能宽频硬件设计，支持软件灵活配置频段，适应复杂多变的电磁环境。</a:t>
            </a:r>
            <a:endParaRPr lang="en-US" sz="13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3" name="AutoShape 13"/>
          <p:cNvSpPr/>
          <p:nvPr/>
        </p:nvSpPr>
        <p:spPr>
          <a:xfrm>
            <a:off x="762000" y="5143500"/>
            <a:ext cx="30480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500" b="1" i="0" u="none" strike="noStrike">
                <a:solidFill>
                  <a:srgbClr val="EBEBEB"/>
                </a:solidFill>
                <a:latin typeface="Noto Sans SC" panose="020B0200000000000000" charset="-122"/>
                <a:ea typeface="Noto Sans SC" panose="020B0200000000000000" charset="-122"/>
                <a:cs typeface="Noto Sans SC" panose="020B0200000000000000" charset="-122"/>
                <a:sym typeface="Noto Sans SC" panose="020B0200000000000000" charset="-122"/>
              </a:rPr>
              <a:t>高集成度架构</a:t>
            </a:r>
            <a:endParaRPr lang="en-US" sz="1100"/>
          </a:p>
          <a:p>
            <a:pPr marL="0" indent="0" algn="l">
              <a:lnSpc>
                <a:spcPct val="100000"/>
              </a:lnSpc>
            </a:pPr>
            <a:r>
              <a:rPr lang="en-US" sz="13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优化电路堆叠设计，大幅压缩设备体积，实现极致小型化与低功耗。</a:t>
            </a:r>
            <a:endParaRPr lang="en-US" sz="13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4" name="AutoShape 14"/>
          <p:cNvSpPr/>
          <p:nvPr/>
        </p:nvSpPr>
        <p:spPr>
          <a:xfrm>
            <a:off x="4318000" y="1651000"/>
            <a:ext cx="3556000" cy="4445000"/>
          </a:xfrm>
          <a:prstGeom prst="roundRect">
            <a:avLst>
              <a:gd name="adj" fmla="val 0"/>
            </a:avLst>
          </a:prstGeom>
          <a:solidFill>
            <a:srgbClr val="FFFFFF">
              <a:alpha val="6000"/>
            </a:srgbClr>
          </a:solidFill>
          <a:ln w="12700" cap="flat" cmpd="sng">
            <a:solidFill>
              <a:srgbClr val="FFFFFF">
                <a:alpha val="10000"/>
              </a:srgbClr>
            </a:solidFill>
            <a:prstDash val="solid"/>
            <a:round/>
          </a:ln>
        </p:spPr>
        <p:txBody>
          <a:bodyPr vert="horz" wrap="square" lIns="63500" tIns="63500" rIns="63500" bIns="63500" rtlCol="0" anchor="ctr"/>
          <a:lstStyle/>
          <a:p>
            <a:pPr algn="ctr">
              <a:defRPr/>
            </a:pPr>
          </a:p>
        </p:txBody>
      </p:sp>
      <p:sp>
        <p:nvSpPr>
          <p:cNvPr id="15" name="AutoShape 15"/>
          <p:cNvSpPr/>
          <p:nvPr/>
        </p:nvSpPr>
        <p:spPr>
          <a:xfrm>
            <a:off x="4318000" y="1651000"/>
            <a:ext cx="3556000" cy="50800"/>
          </a:xfrm>
          <a:prstGeom prst="roundRect">
            <a:avLst>
              <a:gd name="adj" fmla="val 0"/>
            </a:avLst>
          </a:prstGeom>
          <a:solidFill>
            <a:srgbClr val="FF8A4C">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16" name="Picture 16"/>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72000" y="1968500"/>
            <a:ext cx="406400" cy="406400"/>
          </a:xfrm>
          <a:prstGeom prst="rect">
            <a:avLst/>
          </a:prstGeom>
        </p:spPr>
      </p:pic>
      <p:sp>
        <p:nvSpPr>
          <p:cNvPr id="17" name="AutoShape 17"/>
          <p:cNvSpPr/>
          <p:nvPr/>
        </p:nvSpPr>
        <p:spPr>
          <a:xfrm>
            <a:off x="5080000" y="1968500"/>
            <a:ext cx="2540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FF8A4C"/>
                </a:solidFill>
                <a:latin typeface="Noto Sans SC" panose="020B0200000000000000" charset="-122"/>
                <a:ea typeface="Noto Sans SC" panose="020B0200000000000000" charset="-122"/>
                <a:cs typeface="Noto Sans SC" panose="020B0200000000000000" charset="-122"/>
                <a:sym typeface="Noto Sans SC" panose="020B0200000000000000" charset="-122"/>
              </a:rPr>
              <a:t>极致工业设计</a:t>
            </a:r>
            <a:endParaRPr lang="en-US" sz="1100"/>
          </a:p>
        </p:txBody>
      </p:sp>
      <p:cxnSp>
        <p:nvCxnSpPr>
          <p:cNvPr id="18" name="Connector 18"/>
          <p:cNvCxnSpPr/>
          <p:nvPr/>
        </p:nvCxnSpPr>
        <p:spPr>
          <a:xfrm rot="-14323">
            <a:off x="4572013" y="2597150"/>
            <a:ext cx="3048000" cy="12700"/>
          </a:xfrm>
          <a:prstGeom prst="straightConnector1">
            <a:avLst/>
          </a:prstGeom>
          <a:solidFill>
            <a:srgbClr val="DEE0E3">
              <a:alpha val="100000"/>
            </a:srgbClr>
          </a:solidFill>
          <a:ln w="12700" cap="flat" cmpd="sng">
            <a:solidFill>
              <a:srgbClr val="FFFFFF">
                <a:alpha val="15000"/>
              </a:srgbClr>
            </a:solidFill>
            <a:prstDash val="solid"/>
            <a:round/>
            <a:headEnd type="none" w="med" len="med"/>
            <a:tailEnd type="none" w="med" len="med"/>
          </a:ln>
        </p:spPr>
      </p:cxnSp>
      <p:sp>
        <p:nvSpPr>
          <p:cNvPr id="19" name="AutoShape 19"/>
          <p:cNvSpPr/>
          <p:nvPr/>
        </p:nvSpPr>
        <p:spPr>
          <a:xfrm>
            <a:off x="4572000" y="2794000"/>
            <a:ext cx="30480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500" b="1" i="0" u="none" strike="noStrike">
                <a:solidFill>
                  <a:srgbClr val="EBEBEB"/>
                </a:solidFill>
                <a:latin typeface="Noto Sans SC" panose="020B0200000000000000" charset="-122"/>
                <a:ea typeface="Noto Sans SC" panose="020B0200000000000000" charset="-122"/>
                <a:cs typeface="Noto Sans SC" panose="020B0200000000000000" charset="-122"/>
                <a:sym typeface="Noto Sans SC" panose="020B0200000000000000" charset="-122"/>
              </a:rPr>
              <a:t>微型隐蔽采集</a:t>
            </a:r>
            <a:endParaRPr lang="en-US" sz="1100"/>
          </a:p>
          <a:p>
            <a:pPr marL="0" indent="0" algn="l">
              <a:lnSpc>
                <a:spcPct val="100000"/>
              </a:lnSpc>
            </a:pPr>
            <a:r>
              <a:rPr lang="en-US" sz="13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采集端超小体积设计，便于伪装与隐藏部署，轻松融入家具或办公用品。</a:t>
            </a:r>
            <a:endParaRPr lang="en-US" sz="13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0" name="AutoShape 20"/>
          <p:cNvSpPr/>
          <p:nvPr/>
        </p:nvSpPr>
        <p:spPr>
          <a:xfrm>
            <a:off x="4572000" y="3556000"/>
            <a:ext cx="30480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500" b="1" i="0" u="none" strike="noStrike">
                <a:solidFill>
                  <a:srgbClr val="EBEBEB"/>
                </a:solidFill>
                <a:latin typeface="Noto Sans SC" panose="020B0200000000000000" charset="-122"/>
                <a:ea typeface="Noto Sans SC" panose="020B0200000000000000" charset="-122"/>
                <a:cs typeface="Noto Sans SC" panose="020B0200000000000000" charset="-122"/>
                <a:sym typeface="Noto Sans SC" panose="020B0200000000000000" charset="-122"/>
              </a:rPr>
              <a:t>轻量化便携操控</a:t>
            </a:r>
            <a:endParaRPr lang="en-US" sz="1100"/>
          </a:p>
          <a:p>
            <a:pPr marL="0" indent="0" algn="l">
              <a:lnSpc>
                <a:spcPct val="100000"/>
              </a:lnSpc>
            </a:pPr>
            <a:r>
              <a:rPr lang="en-US" sz="13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接收机机身轻便，单手可持握，配备高清大屏，户外移动作业无负担。</a:t>
            </a:r>
            <a:endParaRPr lang="en-US" sz="13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1" name="AutoShape 21"/>
          <p:cNvSpPr/>
          <p:nvPr/>
        </p:nvSpPr>
        <p:spPr>
          <a:xfrm>
            <a:off x="4572000" y="4318000"/>
            <a:ext cx="30480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500" b="1" i="0" u="none" strike="noStrike">
                <a:solidFill>
                  <a:srgbClr val="EBEBEB"/>
                </a:solidFill>
                <a:latin typeface="Noto Sans SC" panose="020B0200000000000000" charset="-122"/>
                <a:ea typeface="Noto Sans SC" panose="020B0200000000000000" charset="-122"/>
                <a:cs typeface="Noto Sans SC" panose="020B0200000000000000" charset="-122"/>
                <a:sym typeface="Noto Sans SC" panose="020B0200000000000000" charset="-122"/>
              </a:rPr>
              <a:t>Type-C全能接口</a:t>
            </a:r>
            <a:endParaRPr lang="en-US" sz="1100"/>
          </a:p>
          <a:p>
            <a:pPr marL="0" indent="0" algn="l">
              <a:lnSpc>
                <a:spcPct val="100000"/>
              </a:lnSpc>
            </a:pPr>
            <a:r>
              <a:rPr lang="en-US" sz="13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单接口集成供电、数据传输与调试功能，减少线材干扰，部署更简洁。</a:t>
            </a:r>
            <a:endParaRPr lang="en-US" sz="13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2" name="AutoShape 22"/>
          <p:cNvSpPr/>
          <p:nvPr/>
        </p:nvSpPr>
        <p:spPr>
          <a:xfrm>
            <a:off x="4572000" y="5143500"/>
            <a:ext cx="30480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500" b="1" i="0" u="none" strike="noStrike">
                <a:solidFill>
                  <a:srgbClr val="EBEBEB"/>
                </a:solidFill>
                <a:latin typeface="Noto Sans SC" panose="020B0200000000000000" charset="-122"/>
                <a:ea typeface="Noto Sans SC" panose="020B0200000000000000" charset="-122"/>
                <a:cs typeface="Noto Sans SC" panose="020B0200000000000000" charset="-122"/>
                <a:sym typeface="Noto Sans SC" panose="020B0200000000000000" charset="-122"/>
              </a:rPr>
              <a:t>场景化灵活适配</a:t>
            </a:r>
            <a:endParaRPr lang="en-US" sz="1100"/>
          </a:p>
          <a:p>
            <a:pPr marL="0" indent="0" algn="l">
              <a:lnSpc>
                <a:spcPct val="100000"/>
              </a:lnSpc>
            </a:pPr>
            <a:r>
              <a:rPr lang="en-US" sz="13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支持可抛弃式快速部署方案，完美适配一次性任务与高风险侦察场景。</a:t>
            </a:r>
            <a:endParaRPr lang="en-US" sz="13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3" name="AutoShape 23"/>
          <p:cNvSpPr/>
          <p:nvPr/>
        </p:nvSpPr>
        <p:spPr>
          <a:xfrm>
            <a:off x="8128000" y="1651000"/>
            <a:ext cx="3556000" cy="4445000"/>
          </a:xfrm>
          <a:prstGeom prst="roundRect">
            <a:avLst>
              <a:gd name="adj" fmla="val 0"/>
            </a:avLst>
          </a:prstGeom>
          <a:solidFill>
            <a:srgbClr val="FFFFFF">
              <a:alpha val="6000"/>
            </a:srgbClr>
          </a:solidFill>
          <a:ln w="12700" cap="flat" cmpd="sng">
            <a:solidFill>
              <a:srgbClr val="FFFFFF">
                <a:alpha val="10000"/>
              </a:srgbClr>
            </a:solidFill>
            <a:prstDash val="solid"/>
            <a:round/>
          </a:ln>
        </p:spPr>
        <p:txBody>
          <a:bodyPr vert="horz" wrap="square" lIns="63500" tIns="63500" rIns="63500" bIns="63500" rtlCol="0" anchor="ctr"/>
          <a:lstStyle/>
          <a:p>
            <a:pPr algn="ctr">
              <a:defRPr/>
            </a:pPr>
          </a:p>
        </p:txBody>
      </p:sp>
      <p:sp>
        <p:nvSpPr>
          <p:cNvPr id="24" name="AutoShape 24"/>
          <p:cNvSpPr/>
          <p:nvPr/>
        </p:nvSpPr>
        <p:spPr>
          <a:xfrm>
            <a:off x="8128000" y="1651000"/>
            <a:ext cx="3556000" cy="50800"/>
          </a:xfrm>
          <a:prstGeom prst="roundRect">
            <a:avLst>
              <a:gd name="adj" fmla="val 0"/>
            </a:avLst>
          </a:prstGeom>
          <a:solidFill>
            <a:srgbClr val="46E394">
              <a:alpha val="100000"/>
            </a:srgbClr>
          </a:solidFill>
          <a:ln w="25400" cap="flat" cmpd="sng">
            <a:noFill/>
            <a:prstDash val="solid"/>
            <a:round/>
          </a:ln>
        </p:spPr>
        <p:txBody>
          <a:bodyPr vert="horz" wrap="square" lIns="63500" tIns="63500" rIns="63500" bIns="63500" rtlCol="0" anchor="ctr"/>
          <a:lstStyle/>
          <a:p>
            <a:pPr algn="ctr">
              <a:defRPr/>
            </a:pPr>
          </a:p>
        </p:txBody>
      </p:sp>
      <p:pic>
        <p:nvPicPr>
          <p:cNvPr id="25" name="Picture 25"/>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82000" y="1968500"/>
            <a:ext cx="406400" cy="406400"/>
          </a:xfrm>
          <a:prstGeom prst="rect">
            <a:avLst/>
          </a:prstGeom>
        </p:spPr>
      </p:pic>
      <p:sp>
        <p:nvSpPr>
          <p:cNvPr id="26" name="AutoShape 26"/>
          <p:cNvSpPr/>
          <p:nvPr/>
        </p:nvSpPr>
        <p:spPr>
          <a:xfrm>
            <a:off x="8890000" y="1968500"/>
            <a:ext cx="2540000" cy="4064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46E394"/>
                </a:solidFill>
                <a:latin typeface="Noto Sans SC" panose="020B0200000000000000" charset="-122"/>
                <a:ea typeface="Noto Sans SC" panose="020B0200000000000000" charset="-122"/>
                <a:cs typeface="Noto Sans SC" panose="020B0200000000000000" charset="-122"/>
                <a:sym typeface="Noto Sans SC" panose="020B0200000000000000" charset="-122"/>
              </a:rPr>
              <a:t>实战场景赋能</a:t>
            </a:r>
            <a:endParaRPr lang="en-US" sz="1100"/>
          </a:p>
        </p:txBody>
      </p:sp>
      <p:cxnSp>
        <p:nvCxnSpPr>
          <p:cNvPr id="27" name="Connector 27"/>
          <p:cNvCxnSpPr/>
          <p:nvPr/>
        </p:nvCxnSpPr>
        <p:spPr>
          <a:xfrm rot="-14323">
            <a:off x="8382013" y="2597150"/>
            <a:ext cx="3048000" cy="12700"/>
          </a:xfrm>
          <a:prstGeom prst="straightConnector1">
            <a:avLst/>
          </a:prstGeom>
          <a:solidFill>
            <a:srgbClr val="DEE0E3">
              <a:alpha val="100000"/>
            </a:srgbClr>
          </a:solidFill>
          <a:ln w="12700" cap="flat" cmpd="sng">
            <a:solidFill>
              <a:srgbClr val="FFFFFF">
                <a:alpha val="15000"/>
              </a:srgbClr>
            </a:solidFill>
            <a:prstDash val="solid"/>
            <a:round/>
            <a:headEnd type="none" w="med" len="med"/>
            <a:tailEnd type="none" w="med" len="med"/>
          </a:ln>
        </p:spPr>
      </p:cxnSp>
      <p:sp>
        <p:nvSpPr>
          <p:cNvPr id="28" name="AutoShape 28"/>
          <p:cNvSpPr/>
          <p:nvPr/>
        </p:nvSpPr>
        <p:spPr>
          <a:xfrm>
            <a:off x="8382000" y="2794000"/>
            <a:ext cx="30480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500" b="1" i="0" u="none" strike="noStrike">
                <a:solidFill>
                  <a:srgbClr val="EBEBEB"/>
                </a:solidFill>
                <a:latin typeface="Noto Sans SC" panose="020B0200000000000000" charset="-122"/>
                <a:ea typeface="Noto Sans SC" panose="020B0200000000000000" charset="-122"/>
                <a:cs typeface="Noto Sans SC" panose="020B0200000000000000" charset="-122"/>
                <a:sym typeface="Noto Sans SC" panose="020B0200000000000000" charset="-122"/>
              </a:rPr>
              <a:t>全场景覆盖适配</a:t>
            </a:r>
            <a:endParaRPr lang="en-US" sz="1100"/>
          </a:p>
          <a:p>
            <a:pPr marL="0" indent="0" algn="l">
              <a:lnSpc>
                <a:spcPct val="100000"/>
              </a:lnSpc>
            </a:pPr>
            <a:r>
              <a:rPr lang="en-US" sz="13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广泛适用于室内定点、车载移动、野外布控等各类复杂的侦察作业场景。</a:t>
            </a:r>
            <a:endParaRPr lang="en-US" sz="13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9" name="AutoShape 29"/>
          <p:cNvSpPr/>
          <p:nvPr/>
        </p:nvSpPr>
        <p:spPr>
          <a:xfrm>
            <a:off x="8382000" y="3556000"/>
            <a:ext cx="30480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500" b="1" i="0" u="none" strike="noStrike">
                <a:solidFill>
                  <a:srgbClr val="EBEBEB"/>
                </a:solidFill>
                <a:latin typeface="Noto Sans SC" panose="020B0200000000000000" charset="-122"/>
                <a:ea typeface="Noto Sans SC" panose="020B0200000000000000" charset="-122"/>
                <a:cs typeface="Noto Sans SC" panose="020B0200000000000000" charset="-122"/>
                <a:sym typeface="Noto Sans SC" panose="020B0200000000000000" charset="-122"/>
              </a:rPr>
              <a:t>即开即用极速部署</a:t>
            </a:r>
            <a:endParaRPr lang="en-US" sz="1100"/>
          </a:p>
          <a:p>
            <a:pPr marL="0" indent="0" algn="l">
              <a:lnSpc>
                <a:spcPct val="100000"/>
              </a:lnSpc>
            </a:pPr>
            <a:r>
              <a:rPr lang="en-US" sz="13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无需专业调试，开箱即可投入使用，60秒内完成全套设备的架设与启动。</a:t>
            </a:r>
            <a:endParaRPr lang="en-US" sz="13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30" name="AutoShape 30"/>
          <p:cNvSpPr/>
          <p:nvPr/>
        </p:nvSpPr>
        <p:spPr>
          <a:xfrm>
            <a:off x="8382000" y="4318000"/>
            <a:ext cx="30480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500" b="1" i="0" u="none" strike="noStrike">
                <a:solidFill>
                  <a:srgbClr val="EBEBEB"/>
                </a:solidFill>
                <a:latin typeface="Noto Sans SC" panose="020B0200000000000000" charset="-122"/>
                <a:ea typeface="Noto Sans SC" panose="020B0200000000000000" charset="-122"/>
                <a:cs typeface="Noto Sans SC" panose="020B0200000000000000" charset="-122"/>
                <a:sym typeface="Noto Sans SC" panose="020B0200000000000000" charset="-122"/>
              </a:rPr>
              <a:t>高性价比成本优化</a:t>
            </a:r>
            <a:endParaRPr lang="en-US" sz="1100"/>
          </a:p>
          <a:p>
            <a:pPr marL="0" indent="0" algn="l">
              <a:lnSpc>
                <a:spcPct val="100000"/>
              </a:lnSpc>
            </a:pPr>
            <a:r>
              <a:rPr lang="en-US" sz="13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在保证性能的前提下优化硬件成本，降低采购与维护开支，提升装备普及率。</a:t>
            </a:r>
            <a:endParaRPr lang="en-US" sz="13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31" name="AutoShape 31"/>
          <p:cNvSpPr/>
          <p:nvPr/>
        </p:nvSpPr>
        <p:spPr>
          <a:xfrm>
            <a:off x="8382000" y="5143500"/>
            <a:ext cx="3048000" cy="6985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500" b="1" i="0" u="none" strike="noStrike">
                <a:solidFill>
                  <a:srgbClr val="EBEBEB"/>
                </a:solidFill>
                <a:latin typeface="Noto Sans SC" panose="020B0200000000000000" charset="-122"/>
                <a:ea typeface="Noto Sans SC" panose="020B0200000000000000" charset="-122"/>
                <a:cs typeface="Noto Sans SC" panose="020B0200000000000000" charset="-122"/>
                <a:sym typeface="Noto Sans SC" panose="020B0200000000000000" charset="-122"/>
              </a:rPr>
              <a:t>极简运维低门槛</a:t>
            </a:r>
            <a:endParaRPr lang="en-US" sz="1100"/>
          </a:p>
          <a:p>
            <a:pPr marL="0" indent="0" algn="l">
              <a:lnSpc>
                <a:spcPct val="100000"/>
              </a:lnSpc>
            </a:pPr>
            <a:r>
              <a:rPr lang="en-US" sz="13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模块化结构设计，支持快速拆卸与更换，日常维护无需专业技术人员。</a:t>
            </a:r>
            <a:endParaRPr lang="en-US" sz="13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32" name="AutoShape 32"/>
          <p:cNvSpPr/>
          <p:nvPr/>
        </p:nvSpPr>
        <p:spPr>
          <a:xfrm>
            <a:off x="0" y="6286500"/>
            <a:ext cx="12192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400" b="0" i="0" u="none" strike="noStrike">
                <a:solidFill>
                  <a:srgbClr val="FFFFFF">
                    <a:alpha val="4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以技术为骨 · 以设计为翼 · 以应用为王，打造专业级的侦察通信解决方案</a:t>
            </a:r>
            <a:endParaRPr lang="en-US" sz="110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rotWithShape="1">
          <a:gsLst>
            <a:gs pos="0">
              <a:srgbClr val="0F172A">
                <a:alpha val="100000"/>
              </a:srgbClr>
            </a:gs>
            <a:gs pos="100000">
              <a:srgbClr val="1E293B">
                <a:alpha val="100000"/>
              </a:srgbClr>
            </a:gs>
          </a:gsLst>
          <a:lin ang="2700000"/>
        </a:gradFill>
        <a:effectLst/>
      </p:bgPr>
    </p:bg>
    <p:spTree>
      <p:nvGrpSpPr>
        <p:cNvPr id="1" name=""/>
        <p:cNvGrpSpPr/>
        <p:nvPr/>
      </p:nvGrpSpPr>
      <p:grpSpPr>
        <a:xfrm>
          <a:off x="0" y="0"/>
          <a:ext cx="0" cy="0"/>
          <a:chOff x="0" y="0"/>
          <a:chExt cx="0" cy="0"/>
        </a:xfrm>
      </p:grpSpPr>
      <p:sp>
        <p:nvSpPr>
          <p:cNvPr id="2" name="AutoShape 2"/>
          <p:cNvSpPr/>
          <p:nvPr/>
        </p:nvSpPr>
        <p:spPr>
          <a:xfrm>
            <a:off x="8890000" y="-1270000"/>
            <a:ext cx="5080000" cy="5080000"/>
          </a:xfrm>
          <a:prstGeom prst="ellipse">
            <a:avLst/>
          </a:prstGeom>
          <a:solidFill>
            <a:srgbClr val="38BDF8">
              <a:alpha val="8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1270000" y="4445000"/>
            <a:ext cx="3810000" cy="3810000"/>
          </a:xfrm>
          <a:prstGeom prst="ellipse">
            <a:avLst/>
          </a:prstGeom>
          <a:solidFill>
            <a:srgbClr val="A855F7">
              <a:alpha val="8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508000" y="508000"/>
            <a:ext cx="11176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3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典型应用场景</a:t>
            </a:r>
            <a:endParaRPr lang="en-US" sz="1100"/>
          </a:p>
        </p:txBody>
      </p:sp>
      <p:sp>
        <p:nvSpPr>
          <p:cNvPr id="5" name="AutoShape 5"/>
          <p:cNvSpPr/>
          <p:nvPr/>
        </p:nvSpPr>
        <p:spPr>
          <a:xfrm>
            <a:off x="508000" y="1651000"/>
            <a:ext cx="3556000" cy="2095500"/>
          </a:xfrm>
          <a:prstGeom prst="roundRect">
            <a:avLst>
              <a:gd name="adj" fmla="val 0"/>
            </a:avLst>
          </a:prstGeom>
          <a:solidFill>
            <a:srgbClr val="FFFFFF">
              <a:alpha val="6000"/>
            </a:srgbClr>
          </a:solidFill>
          <a:ln w="12700" cap="flat" cmpd="sng">
            <a:solidFill>
              <a:srgbClr val="22D3EE">
                <a:alpha val="25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762000" y="1905000"/>
            <a:ext cx="355600" cy="355600"/>
          </a:xfrm>
          <a:prstGeom prst="rect">
            <a:avLst/>
          </a:prstGeom>
        </p:spPr>
      </p:pic>
      <p:sp>
        <p:nvSpPr>
          <p:cNvPr id="7" name="AutoShape 7"/>
          <p:cNvSpPr/>
          <p:nvPr/>
        </p:nvSpPr>
        <p:spPr>
          <a:xfrm>
            <a:off x="1219200" y="18796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F1F5F9"/>
                </a:solidFill>
                <a:latin typeface="Noto Sans SC" panose="020B0200000000000000" charset="-122"/>
                <a:ea typeface="Noto Sans SC" panose="020B0200000000000000" charset="-122"/>
                <a:cs typeface="Noto Sans SC" panose="020B0200000000000000" charset="-122"/>
                <a:sym typeface="Noto Sans SC" panose="020B0200000000000000" charset="-122"/>
              </a:rPr>
              <a:t>01 公安侦察</a:t>
            </a:r>
            <a:endParaRPr lang="en-US" sz="1100"/>
          </a:p>
        </p:txBody>
      </p:sp>
      <p:sp>
        <p:nvSpPr>
          <p:cNvPr id="8" name="AutoShape 8"/>
          <p:cNvSpPr/>
          <p:nvPr/>
        </p:nvSpPr>
        <p:spPr>
          <a:xfrm>
            <a:off x="762000" y="2413000"/>
            <a:ext cx="3048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CBD5E1">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聚焦外线侦察与情报获取，利用隐蔽式采集技术挖掘关键线索，实现对目标对象的精准监控与情报研判，为警务行动提供核心支撑。</a:t>
            </a:r>
            <a:endParaRPr lang="en-US" sz="1100"/>
          </a:p>
        </p:txBody>
      </p:sp>
      <p:sp>
        <p:nvSpPr>
          <p:cNvPr id="9" name="AutoShape 9"/>
          <p:cNvSpPr/>
          <p:nvPr/>
        </p:nvSpPr>
        <p:spPr>
          <a:xfrm>
            <a:off x="4318000" y="1651000"/>
            <a:ext cx="3556000" cy="2095500"/>
          </a:xfrm>
          <a:prstGeom prst="roundRect">
            <a:avLst>
              <a:gd name="adj" fmla="val 0"/>
            </a:avLst>
          </a:prstGeom>
          <a:solidFill>
            <a:srgbClr val="FFFFFF">
              <a:alpha val="6000"/>
            </a:srgbClr>
          </a:solidFill>
          <a:ln w="12700" cap="flat" cmpd="sng">
            <a:solidFill>
              <a:srgbClr val="F87171">
                <a:alpha val="25000"/>
              </a:srgbClr>
            </a:solidFill>
            <a:prstDash val="solid"/>
            <a:round/>
          </a:ln>
        </p:spPr>
        <p:txBody>
          <a:bodyPr vert="horz" wrap="square" lIns="63500" tIns="63500" rIns="63500" bIns="63500" rtlCol="0" anchor="ctr"/>
          <a:lstStyle/>
          <a:p>
            <a:pPr algn="ctr">
              <a:defRPr/>
            </a:pPr>
          </a:p>
        </p:txBody>
      </p:sp>
      <p:pic>
        <p:nvPicPr>
          <p:cNvPr id="10" name="Picture 10"/>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572000" y="1905000"/>
            <a:ext cx="355600" cy="355600"/>
          </a:xfrm>
          <a:prstGeom prst="rect">
            <a:avLst/>
          </a:prstGeom>
        </p:spPr>
      </p:pic>
      <p:sp>
        <p:nvSpPr>
          <p:cNvPr id="11" name="AutoShape 11"/>
          <p:cNvSpPr/>
          <p:nvPr/>
        </p:nvSpPr>
        <p:spPr>
          <a:xfrm>
            <a:off x="5029200" y="18796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F1F5F9"/>
                </a:solidFill>
                <a:latin typeface="Noto Sans SC" panose="020B0200000000000000" charset="-122"/>
                <a:ea typeface="Noto Sans SC" panose="020B0200000000000000" charset="-122"/>
                <a:cs typeface="Noto Sans SC" panose="020B0200000000000000" charset="-122"/>
                <a:sym typeface="Noto Sans SC" panose="020B0200000000000000" charset="-122"/>
              </a:rPr>
              <a:t>02 应急处置</a:t>
            </a:r>
            <a:endParaRPr lang="en-US" sz="1100"/>
          </a:p>
        </p:txBody>
      </p:sp>
      <p:sp>
        <p:nvSpPr>
          <p:cNvPr id="12" name="AutoShape 12"/>
          <p:cNvSpPr/>
          <p:nvPr/>
        </p:nvSpPr>
        <p:spPr>
          <a:xfrm>
            <a:off x="4572000" y="2413000"/>
            <a:ext cx="3048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CBD5E1">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突发事件现场的实时音频监听与态势感知，快速捕捉现场声音动态，辅助指挥中心掌握一手信息，提升应急响应速度与处置效率。</a:t>
            </a:r>
            <a:endParaRPr lang="en-US" sz="1100"/>
          </a:p>
        </p:txBody>
      </p:sp>
      <p:sp>
        <p:nvSpPr>
          <p:cNvPr id="13" name="AutoShape 13"/>
          <p:cNvSpPr/>
          <p:nvPr/>
        </p:nvSpPr>
        <p:spPr>
          <a:xfrm>
            <a:off x="8128000" y="1651000"/>
            <a:ext cx="3556000" cy="2095500"/>
          </a:xfrm>
          <a:prstGeom prst="roundRect">
            <a:avLst>
              <a:gd name="adj" fmla="val 0"/>
            </a:avLst>
          </a:prstGeom>
          <a:solidFill>
            <a:srgbClr val="FFFFFF">
              <a:alpha val="6000"/>
            </a:srgbClr>
          </a:solidFill>
          <a:ln w="12700" cap="flat" cmpd="sng">
            <a:solidFill>
              <a:srgbClr val="FB923C">
                <a:alpha val="25000"/>
              </a:srgbClr>
            </a:solidFill>
            <a:prstDash val="solid"/>
            <a:round/>
          </a:ln>
        </p:spPr>
        <p:txBody>
          <a:bodyPr vert="horz" wrap="square" lIns="63500" tIns="63500" rIns="63500" bIns="63500" rtlCol="0" anchor="ctr"/>
          <a:lstStyle/>
          <a:p>
            <a:pPr algn="ctr">
              <a:defRPr/>
            </a:pPr>
          </a:p>
        </p:txBody>
      </p:sp>
      <p:pic>
        <p:nvPicPr>
          <p:cNvPr id="14" name="Picture 14"/>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382000" y="1905000"/>
            <a:ext cx="355600" cy="355600"/>
          </a:xfrm>
          <a:prstGeom prst="rect">
            <a:avLst/>
          </a:prstGeom>
        </p:spPr>
      </p:pic>
      <p:sp>
        <p:nvSpPr>
          <p:cNvPr id="15" name="AutoShape 15"/>
          <p:cNvSpPr/>
          <p:nvPr/>
        </p:nvSpPr>
        <p:spPr>
          <a:xfrm>
            <a:off x="8839200" y="18796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F1F5F9"/>
                </a:solidFill>
                <a:latin typeface="Noto Sans SC" panose="020B0200000000000000" charset="-122"/>
                <a:ea typeface="Noto Sans SC" panose="020B0200000000000000" charset="-122"/>
                <a:cs typeface="Noto Sans SC" panose="020B0200000000000000" charset="-122"/>
                <a:sym typeface="Noto Sans SC" panose="020B0200000000000000" charset="-122"/>
              </a:rPr>
              <a:t>03 反恐维稳</a:t>
            </a:r>
            <a:endParaRPr lang="en-US" sz="1100"/>
          </a:p>
        </p:txBody>
      </p:sp>
      <p:sp>
        <p:nvSpPr>
          <p:cNvPr id="16" name="AutoShape 16"/>
          <p:cNvSpPr/>
          <p:nvPr/>
        </p:nvSpPr>
        <p:spPr>
          <a:xfrm>
            <a:off x="8382000" y="2413000"/>
            <a:ext cx="3048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CBD5E1">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在车站、广场等重点区域实施全天候布控，智能识别异常声响与潜在威胁，提前预警并及时处置，筑牢社会公共安全的坚实防线。</a:t>
            </a:r>
            <a:endParaRPr lang="en-US" sz="1100"/>
          </a:p>
        </p:txBody>
      </p:sp>
      <p:sp>
        <p:nvSpPr>
          <p:cNvPr id="17" name="AutoShape 17"/>
          <p:cNvSpPr/>
          <p:nvPr/>
        </p:nvSpPr>
        <p:spPr>
          <a:xfrm>
            <a:off x="508000" y="4127500"/>
            <a:ext cx="3556000" cy="2095500"/>
          </a:xfrm>
          <a:prstGeom prst="roundRect">
            <a:avLst>
              <a:gd name="adj" fmla="val 0"/>
            </a:avLst>
          </a:prstGeom>
          <a:solidFill>
            <a:srgbClr val="FFFFFF">
              <a:alpha val="6000"/>
            </a:srgbClr>
          </a:solidFill>
          <a:ln w="12700" cap="flat" cmpd="sng">
            <a:solidFill>
              <a:srgbClr val="60A5FA">
                <a:alpha val="25000"/>
              </a:srgbClr>
            </a:solidFill>
            <a:prstDash val="solid"/>
            <a:round/>
          </a:ln>
        </p:spPr>
        <p:txBody>
          <a:bodyPr vert="horz" wrap="square" lIns="63500" tIns="63500" rIns="63500" bIns="63500" rtlCol="0" anchor="ctr"/>
          <a:lstStyle/>
          <a:p>
            <a:pPr algn="ctr">
              <a:defRPr/>
            </a:pPr>
          </a:p>
        </p:txBody>
      </p:sp>
      <p:pic>
        <p:nvPicPr>
          <p:cNvPr id="18" name="Picture 18"/>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762000" y="4381500"/>
            <a:ext cx="355600" cy="355600"/>
          </a:xfrm>
          <a:prstGeom prst="rect">
            <a:avLst/>
          </a:prstGeom>
        </p:spPr>
      </p:pic>
      <p:sp>
        <p:nvSpPr>
          <p:cNvPr id="19" name="AutoShape 19"/>
          <p:cNvSpPr/>
          <p:nvPr/>
        </p:nvSpPr>
        <p:spPr>
          <a:xfrm>
            <a:off x="1219200" y="43561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F1F5F9"/>
                </a:solidFill>
                <a:latin typeface="Noto Sans SC" panose="020B0200000000000000" charset="-122"/>
                <a:ea typeface="Noto Sans SC" panose="020B0200000000000000" charset="-122"/>
                <a:cs typeface="Noto Sans SC" panose="020B0200000000000000" charset="-122"/>
                <a:sym typeface="Noto Sans SC" panose="020B0200000000000000" charset="-122"/>
              </a:rPr>
              <a:t>04 刑侦办案</a:t>
            </a:r>
            <a:endParaRPr lang="en-US" sz="1100"/>
          </a:p>
        </p:txBody>
      </p:sp>
      <p:sp>
        <p:nvSpPr>
          <p:cNvPr id="20" name="AutoShape 20"/>
          <p:cNvSpPr/>
          <p:nvPr/>
        </p:nvSpPr>
        <p:spPr>
          <a:xfrm>
            <a:off x="762000" y="4889500"/>
            <a:ext cx="3048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CBD5E1">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对案件现场进行专业的音频证据固定与分析，提取关键声音线索，为案件侦破、审讯突破及法庭举证提供客观、有力的证据支撑。</a:t>
            </a:r>
            <a:endParaRPr lang="en-US" sz="1100"/>
          </a:p>
        </p:txBody>
      </p:sp>
      <p:sp>
        <p:nvSpPr>
          <p:cNvPr id="21" name="AutoShape 21"/>
          <p:cNvSpPr/>
          <p:nvPr/>
        </p:nvSpPr>
        <p:spPr>
          <a:xfrm>
            <a:off x="4318000" y="4127500"/>
            <a:ext cx="3556000" cy="2095500"/>
          </a:xfrm>
          <a:prstGeom prst="roundRect">
            <a:avLst>
              <a:gd name="adj" fmla="val 0"/>
            </a:avLst>
          </a:prstGeom>
          <a:solidFill>
            <a:srgbClr val="FFFFFF">
              <a:alpha val="6000"/>
            </a:srgbClr>
          </a:solidFill>
          <a:ln w="12700" cap="flat" cmpd="sng">
            <a:solidFill>
              <a:srgbClr val="4ADE80">
                <a:alpha val="25000"/>
              </a:srgbClr>
            </a:solidFill>
            <a:prstDash val="solid"/>
            <a:round/>
          </a:ln>
        </p:spPr>
        <p:txBody>
          <a:bodyPr vert="horz" wrap="square" lIns="63500" tIns="63500" rIns="63500" bIns="63500" rtlCol="0" anchor="ctr"/>
          <a:lstStyle/>
          <a:p>
            <a:pPr algn="ctr">
              <a:defRPr/>
            </a:pPr>
          </a:p>
        </p:txBody>
      </p:sp>
      <p:pic>
        <p:nvPicPr>
          <p:cNvPr id="22" name="Picture 22"/>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4572000" y="4381500"/>
            <a:ext cx="355600" cy="355600"/>
          </a:xfrm>
          <a:prstGeom prst="rect">
            <a:avLst/>
          </a:prstGeom>
        </p:spPr>
      </p:pic>
      <p:sp>
        <p:nvSpPr>
          <p:cNvPr id="23" name="AutoShape 23"/>
          <p:cNvSpPr/>
          <p:nvPr/>
        </p:nvSpPr>
        <p:spPr>
          <a:xfrm>
            <a:off x="5029200" y="43561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F1F5F9"/>
                </a:solidFill>
                <a:latin typeface="Noto Sans SC" panose="020B0200000000000000" charset="-122"/>
                <a:ea typeface="Noto Sans SC" panose="020B0200000000000000" charset="-122"/>
                <a:cs typeface="Noto Sans SC" panose="020B0200000000000000" charset="-122"/>
                <a:sym typeface="Noto Sans SC" panose="020B0200000000000000" charset="-122"/>
              </a:rPr>
              <a:t>05 安全保卫</a:t>
            </a:r>
            <a:endParaRPr lang="en-US" sz="1100"/>
          </a:p>
        </p:txBody>
      </p:sp>
      <p:sp>
        <p:nvSpPr>
          <p:cNvPr id="24" name="AutoShape 24"/>
          <p:cNvSpPr/>
          <p:nvPr/>
        </p:nvSpPr>
        <p:spPr>
          <a:xfrm>
            <a:off x="4572000" y="4889500"/>
            <a:ext cx="3048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CBD5E1">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针对重大会议、赛事及庆典等重要活动，实施全方位音频监测与异常预警，及时发现并处置突发状况，保障活动安全有序进行。</a:t>
            </a:r>
            <a:endParaRPr lang="en-US" sz="1100"/>
          </a:p>
        </p:txBody>
      </p:sp>
      <p:sp>
        <p:nvSpPr>
          <p:cNvPr id="25" name="AutoShape 25"/>
          <p:cNvSpPr/>
          <p:nvPr/>
        </p:nvSpPr>
        <p:spPr>
          <a:xfrm>
            <a:off x="8128000" y="4127500"/>
            <a:ext cx="3556000" cy="2095500"/>
          </a:xfrm>
          <a:prstGeom prst="roundRect">
            <a:avLst>
              <a:gd name="adj" fmla="val 0"/>
            </a:avLst>
          </a:prstGeom>
          <a:solidFill>
            <a:srgbClr val="FFFFFF">
              <a:alpha val="6000"/>
            </a:srgbClr>
          </a:solidFill>
          <a:ln w="12700" cap="flat" cmpd="sng">
            <a:solidFill>
              <a:srgbClr val="A78BFA">
                <a:alpha val="25000"/>
              </a:srgbClr>
            </a:solidFill>
            <a:prstDash val="solid"/>
            <a:round/>
          </a:ln>
        </p:spPr>
        <p:txBody>
          <a:bodyPr vert="horz" wrap="square" lIns="63500" tIns="63500" rIns="63500" bIns="63500" rtlCol="0" anchor="ctr"/>
          <a:lstStyle/>
          <a:p>
            <a:pPr algn="ctr">
              <a:defRPr/>
            </a:pPr>
          </a:p>
        </p:txBody>
      </p:sp>
      <p:pic>
        <p:nvPicPr>
          <p:cNvPr id="26" name="Picture 26"/>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8382000" y="4381500"/>
            <a:ext cx="355600" cy="355600"/>
          </a:xfrm>
          <a:prstGeom prst="rect">
            <a:avLst/>
          </a:prstGeom>
        </p:spPr>
      </p:pic>
      <p:sp>
        <p:nvSpPr>
          <p:cNvPr id="27" name="AutoShape 27"/>
          <p:cNvSpPr/>
          <p:nvPr/>
        </p:nvSpPr>
        <p:spPr>
          <a:xfrm>
            <a:off x="8839200" y="4356100"/>
            <a:ext cx="2667000" cy="381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800" b="1" i="0" u="none" strike="noStrike">
                <a:solidFill>
                  <a:srgbClr val="F1F5F9"/>
                </a:solidFill>
                <a:latin typeface="Noto Sans SC" panose="020B0200000000000000" charset="-122"/>
                <a:ea typeface="Noto Sans SC" panose="020B0200000000000000" charset="-122"/>
                <a:cs typeface="Noto Sans SC" panose="020B0200000000000000" charset="-122"/>
                <a:sym typeface="Noto Sans SC" panose="020B0200000000000000" charset="-122"/>
              </a:rPr>
              <a:t>06 特种作业</a:t>
            </a:r>
            <a:endParaRPr lang="en-US" sz="1100"/>
          </a:p>
        </p:txBody>
      </p:sp>
      <p:sp>
        <p:nvSpPr>
          <p:cNvPr id="28" name="AutoShape 28"/>
          <p:cNvSpPr/>
          <p:nvPr/>
        </p:nvSpPr>
        <p:spPr>
          <a:xfrm>
            <a:off x="8382000" y="4889500"/>
            <a:ext cx="3048000" cy="1143000"/>
          </a:xfrm>
          <a:prstGeom prst="rect">
            <a:avLst/>
          </a:prstGeom>
          <a:noFill/>
          <a:ln w="12700" cap="flat" cmpd="sng">
            <a:noFill/>
            <a:prstDash val="solid"/>
            <a:round/>
          </a:ln>
        </p:spPr>
        <p:txBody>
          <a:bodyPr vert="horz" wrap="square" lIns="0" tIns="0" rIns="0" bIns="0" rtlCol="0" anchor="ctr" anchorCtr="0"/>
          <a:lstStyle/>
          <a:p>
            <a:pPr marL="0" indent="0" algn="l">
              <a:lnSpc>
                <a:spcPct val="108000"/>
              </a:lnSpc>
              <a:defRPr/>
            </a:pPr>
            <a:r>
              <a:rPr lang="en-US" sz="1300" b="0" i="0" u="none" strike="noStrike">
                <a:solidFill>
                  <a:srgbClr val="CBD5E1">
                    <a:alpha val="8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在复杂工业环境、野外勘探等特殊作业场景下，进行远程音频监测与环境声音分析，保障作业人员安全，实时掌握作业现场动态。</a:t>
            </a:r>
            <a:endParaRPr lang="en-US" sz="1100"/>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F8F9FA">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10160000" y="-1270000"/>
            <a:ext cx="3810000" cy="3810000"/>
          </a:xfrm>
          <a:prstGeom prst="ellipse">
            <a:avLst/>
          </a:prstGeom>
          <a:solidFill>
            <a:srgbClr val="F97316">
              <a:alpha val="5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1016000" y="5080000"/>
            <a:ext cx="2540000" cy="2540000"/>
          </a:xfrm>
          <a:prstGeom prst="ellipse">
            <a:avLst/>
          </a:prstGeom>
          <a:solidFill>
            <a:srgbClr val="F97316">
              <a:alpha val="5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0" y="508000"/>
            <a:ext cx="12192000" cy="762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3200" b="1" i="0" u="none" strike="noStrike">
                <a:solidFill>
                  <a:srgbClr val="333333"/>
                </a:solidFill>
                <a:latin typeface="Noto Sans SC" panose="020B0200000000000000" charset="-122"/>
                <a:ea typeface="Noto Sans SC" panose="020B0200000000000000" charset="-122"/>
                <a:cs typeface="Noto Sans SC" panose="020B0200000000000000" charset="-122"/>
                <a:sym typeface="Noto Sans SC" panose="020B0200000000000000" charset="-122"/>
              </a:rPr>
              <a:t>安全使用注意事项</a:t>
            </a:r>
            <a:endParaRPr lang="en-US" sz="1100"/>
          </a:p>
        </p:txBody>
      </p:sp>
      <p:sp>
        <p:nvSpPr>
          <p:cNvPr id="5" name="AutoShape 5"/>
          <p:cNvSpPr/>
          <p:nvPr/>
        </p:nvSpPr>
        <p:spPr>
          <a:xfrm>
            <a:off x="571500" y="1524000"/>
            <a:ext cx="5397500" cy="4699000"/>
          </a:xfrm>
          <a:prstGeom prst="roundRect">
            <a:avLst>
              <a:gd name="adj" fmla="val 0"/>
            </a:avLst>
          </a:prstGeom>
          <a:solidFill>
            <a:srgbClr val="FFF7ED">
              <a:alpha val="100000"/>
            </a:srgbClr>
          </a:solidFill>
          <a:ln w="12700" cap="flat" cmpd="sng">
            <a:solidFill>
              <a:srgbClr val="FB923C">
                <a:alpha val="20000"/>
              </a:srgbClr>
            </a:solidFill>
            <a:prstDash val="solid"/>
            <a:round/>
          </a:ln>
        </p:spPr>
        <p:txBody>
          <a:bodyPr vert="horz" wrap="square" lIns="63500" tIns="63500" rIns="63500" bIns="63500" rtlCol="0" anchor="ctr"/>
          <a:lstStyle/>
          <a:p>
            <a:pPr algn="ctr">
              <a:defRPr/>
            </a:pPr>
          </a:p>
        </p:txBody>
      </p:sp>
      <p:pic>
        <p:nvPicPr>
          <p:cNvPr id="6" name="Picture 6"/>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825500" y="1778000"/>
            <a:ext cx="406400" cy="406400"/>
          </a:xfrm>
          <a:prstGeom prst="rect">
            <a:avLst/>
          </a:prstGeom>
        </p:spPr>
      </p:pic>
      <p:sp>
        <p:nvSpPr>
          <p:cNvPr id="7" name="AutoShape 7"/>
          <p:cNvSpPr/>
          <p:nvPr/>
        </p:nvSpPr>
        <p:spPr>
          <a:xfrm>
            <a:off x="1397000" y="1803400"/>
            <a:ext cx="3810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F97316"/>
                </a:solidFill>
                <a:latin typeface="Noto Sans SC" panose="020B0200000000000000" charset="-122"/>
                <a:ea typeface="Noto Sans SC" panose="020B0200000000000000" charset="-122"/>
                <a:cs typeface="Noto Sans SC" panose="020B0200000000000000" charset="-122"/>
                <a:sym typeface="Noto Sans SC" panose="020B0200000000000000" charset="-122"/>
              </a:rPr>
              <a:t>电池安全警示</a:t>
            </a:r>
            <a:endParaRPr lang="en-US" sz="1100"/>
          </a:p>
        </p:txBody>
      </p:sp>
      <p:cxnSp>
        <p:nvCxnSpPr>
          <p:cNvPr id="8" name="Connector 8"/>
          <p:cNvCxnSpPr/>
          <p:nvPr/>
        </p:nvCxnSpPr>
        <p:spPr>
          <a:xfrm rot="-8929">
            <a:off x="825508" y="2406650"/>
            <a:ext cx="4889500" cy="12700"/>
          </a:xfrm>
          <a:prstGeom prst="straightConnector1">
            <a:avLst/>
          </a:prstGeom>
          <a:solidFill>
            <a:srgbClr val="DEE0E3">
              <a:alpha val="100000"/>
            </a:srgbClr>
          </a:solidFill>
          <a:ln w="12700" cap="flat" cmpd="sng">
            <a:solidFill>
              <a:srgbClr val="F97316">
                <a:alpha val="20000"/>
              </a:srgbClr>
            </a:solidFill>
            <a:prstDash val="solid"/>
            <a:round/>
            <a:headEnd type="none" w="med" len="med"/>
            <a:tailEnd type="none" w="med" len="med"/>
          </a:ln>
        </p:spPr>
      </p:cxnSp>
      <p:pic>
        <p:nvPicPr>
          <p:cNvPr id="9" name="Picture 9"/>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825500" y="2692400"/>
            <a:ext cx="228600" cy="228600"/>
          </a:xfrm>
          <a:prstGeom prst="rect">
            <a:avLst/>
          </a:prstGeom>
        </p:spPr>
      </p:pic>
      <p:sp>
        <p:nvSpPr>
          <p:cNvPr id="10" name="AutoShape 10"/>
          <p:cNvSpPr/>
          <p:nvPr/>
        </p:nvSpPr>
        <p:spPr>
          <a:xfrm>
            <a:off x="1143000" y="2667000"/>
            <a:ext cx="4699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400" b="1"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严禁拆解改装：</a:t>
            </a: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请勿自行拆解、改装或挤压电池，防止内部短路引发化学泄漏或起火危险。</a:t>
            </a:r>
            <a:endParaRPr lang="en-US" sz="1100"/>
          </a:p>
        </p:txBody>
      </p:sp>
      <p:pic>
        <p:nvPicPr>
          <p:cNvPr id="11" name="Picture 11"/>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25500" y="3390900"/>
            <a:ext cx="228600" cy="228600"/>
          </a:xfrm>
          <a:prstGeom prst="rect">
            <a:avLst/>
          </a:prstGeom>
        </p:spPr>
      </p:pic>
      <p:sp>
        <p:nvSpPr>
          <p:cNvPr id="12" name="AutoShape 12"/>
          <p:cNvSpPr/>
          <p:nvPr/>
        </p:nvSpPr>
        <p:spPr>
          <a:xfrm>
            <a:off x="1143000" y="3365500"/>
            <a:ext cx="4699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400" b="1"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防物理损伤：</a:t>
            </a: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避免电池遭受跌落、撞击、穿刺或强烈震动，防止电池外壳破损导致漏液。</a:t>
            </a:r>
            <a:endParaRPr lang="en-US" sz="1100"/>
          </a:p>
        </p:txBody>
      </p:sp>
      <p:pic>
        <p:nvPicPr>
          <p:cNvPr id="13" name="Picture 13"/>
          <p:cNvPicPr>
            <a:picLocks noChangeAspect="1"/>
          </p:cNvPicPr>
          <p:nvPr/>
        </p:nvPicPr>
        <p:blipFill>
          <a:blip r:embed="rId7">
            <a:extLst>
              <a:ext uri="{28A0092B-C50C-407E-A947-70E740481C1C}">
                <a14:useLocalDpi xmlns:a14="http://schemas.microsoft.com/office/drawing/2010/main" val="0"/>
              </a:ext>
              <a:ext uri="{96DAC541-7B7A-43D3-8B79-37D633B846F1}">
                <asvg:svgBlip xmlns:asvg="http://schemas.microsoft.com/office/drawing/2016/SVG/main" r:embed="rId8"/>
              </a:ext>
            </a:extLst>
          </a:blip>
          <a:stretch>
            <a:fillRect/>
          </a:stretch>
        </p:blipFill>
        <p:spPr>
          <a:xfrm>
            <a:off x="825500" y="4089400"/>
            <a:ext cx="228600" cy="228600"/>
          </a:xfrm>
          <a:prstGeom prst="rect">
            <a:avLst/>
          </a:prstGeom>
        </p:spPr>
      </p:pic>
      <p:sp>
        <p:nvSpPr>
          <p:cNvPr id="14" name="AutoShape 14"/>
          <p:cNvSpPr/>
          <p:nvPr/>
        </p:nvSpPr>
        <p:spPr>
          <a:xfrm>
            <a:off x="1143000" y="4064000"/>
            <a:ext cx="4699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400" b="1"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遇水禁用处理：</a:t>
            </a: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电池不慎浸水后应立即切断连接，严禁继续充电或使用，需交由专业人员检查。</a:t>
            </a:r>
            <a:endParaRPr lang="en-US" sz="1100"/>
          </a:p>
        </p:txBody>
      </p:sp>
      <p:pic>
        <p:nvPicPr>
          <p:cNvPr id="15" name="Picture 15"/>
          <p:cNvPicPr>
            <a:picLocks noChangeAspect="1"/>
          </p:cNvPicPr>
          <p:nvPr/>
        </p:nvPicPr>
        <p:blipFill>
          <a:blip r:embed="rId9">
            <a:extLst>
              <a:ext uri="{28A0092B-C50C-407E-A947-70E740481C1C}">
                <a14:useLocalDpi xmlns:a14="http://schemas.microsoft.com/office/drawing/2010/main" val="0"/>
              </a:ext>
              <a:ext uri="{96DAC541-7B7A-43D3-8B79-37D633B846F1}">
                <asvg:svgBlip xmlns:asvg="http://schemas.microsoft.com/office/drawing/2016/SVG/main" r:embed="rId10"/>
              </a:ext>
            </a:extLst>
          </a:blip>
          <a:stretch>
            <a:fillRect/>
          </a:stretch>
        </p:blipFill>
        <p:spPr>
          <a:xfrm>
            <a:off x="825500" y="4787900"/>
            <a:ext cx="228600" cy="228600"/>
          </a:xfrm>
          <a:prstGeom prst="rect">
            <a:avLst/>
          </a:prstGeom>
        </p:spPr>
      </p:pic>
      <p:sp>
        <p:nvSpPr>
          <p:cNvPr id="16" name="AutoShape 16"/>
          <p:cNvSpPr/>
          <p:nvPr/>
        </p:nvSpPr>
        <p:spPr>
          <a:xfrm>
            <a:off x="1143000" y="4762500"/>
            <a:ext cx="4699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400" b="1"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异常立即停用：</a:t>
            </a: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若发现电池鼓胀、变形、变色或散发异味，应立即远离设备并停止使用。</a:t>
            </a:r>
            <a:endParaRPr lang="en-US" sz="1100"/>
          </a:p>
        </p:txBody>
      </p:sp>
      <p:pic>
        <p:nvPicPr>
          <p:cNvPr id="17" name="Picture 17"/>
          <p:cNvPicPr>
            <a:picLocks noChangeAspect="1"/>
          </p:cNvPicPr>
          <p:nvPr/>
        </p:nvPicPr>
        <p:blipFill>
          <a:blip r:embed="rId11">
            <a:extLst>
              <a:ext uri="{28A0092B-C50C-407E-A947-70E740481C1C}">
                <a14:useLocalDpi xmlns:a14="http://schemas.microsoft.com/office/drawing/2010/main" val="0"/>
              </a:ext>
              <a:ext uri="{96DAC541-7B7A-43D3-8B79-37D633B846F1}">
                <asvg:svgBlip xmlns:asvg="http://schemas.microsoft.com/office/drawing/2016/SVG/main" r:embed="rId12"/>
              </a:ext>
            </a:extLst>
          </a:blip>
          <a:stretch>
            <a:fillRect/>
          </a:stretch>
        </p:blipFill>
        <p:spPr>
          <a:xfrm>
            <a:off x="825500" y="5486400"/>
            <a:ext cx="228600" cy="228600"/>
          </a:xfrm>
          <a:prstGeom prst="rect">
            <a:avLst/>
          </a:prstGeom>
        </p:spPr>
      </p:pic>
      <p:sp>
        <p:nvSpPr>
          <p:cNvPr id="18" name="AutoShape 18"/>
          <p:cNvSpPr/>
          <p:nvPr/>
        </p:nvSpPr>
        <p:spPr>
          <a:xfrm>
            <a:off x="1143000" y="5461000"/>
            <a:ext cx="4699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400" b="1"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专业售后更换：</a:t>
            </a: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电池达到使用寿命后，请联系官方售后或制造商进行更换，切勿使用非原厂配件。</a:t>
            </a:r>
            <a:endParaRPr lang="en-US" sz="1100"/>
          </a:p>
        </p:txBody>
      </p:sp>
      <p:sp>
        <p:nvSpPr>
          <p:cNvPr id="19" name="AutoShape 19"/>
          <p:cNvSpPr/>
          <p:nvPr/>
        </p:nvSpPr>
        <p:spPr>
          <a:xfrm>
            <a:off x="6223000" y="1524000"/>
            <a:ext cx="5397500" cy="4699000"/>
          </a:xfrm>
          <a:prstGeom prst="roundRect">
            <a:avLst>
              <a:gd name="adj" fmla="val 0"/>
            </a:avLst>
          </a:prstGeom>
          <a:solidFill>
            <a:srgbClr val="FFF7ED">
              <a:alpha val="100000"/>
            </a:srgbClr>
          </a:solidFill>
          <a:ln w="12700" cap="flat" cmpd="sng">
            <a:solidFill>
              <a:srgbClr val="FB923C">
                <a:alpha val="20000"/>
              </a:srgbClr>
            </a:solidFill>
            <a:prstDash val="solid"/>
            <a:round/>
          </a:ln>
        </p:spPr>
        <p:txBody>
          <a:bodyPr vert="horz" wrap="square" lIns="63500" tIns="63500" rIns="63500" bIns="63500" rtlCol="0" anchor="ctr"/>
          <a:lstStyle/>
          <a:p>
            <a:pPr algn="ctr">
              <a:defRPr/>
            </a:pPr>
          </a:p>
        </p:txBody>
      </p:sp>
      <p:pic>
        <p:nvPicPr>
          <p:cNvPr id="20" name="Picture 20"/>
          <p:cNvPicPr>
            <a:picLocks noChangeAspect="1"/>
          </p:cNvPicPr>
          <p:nvPr/>
        </p:nvPicPr>
        <p:blipFill>
          <a:blip r:embed="rId13">
            <a:extLst>
              <a:ext uri="{28A0092B-C50C-407E-A947-70E740481C1C}">
                <a14:useLocalDpi xmlns:a14="http://schemas.microsoft.com/office/drawing/2010/main" val="0"/>
              </a:ext>
              <a:ext uri="{96DAC541-7B7A-43D3-8B79-37D633B846F1}">
                <asvg:svgBlip xmlns:asvg="http://schemas.microsoft.com/office/drawing/2016/SVG/main" r:embed="rId14"/>
              </a:ext>
            </a:extLst>
          </a:blip>
          <a:stretch>
            <a:fillRect/>
          </a:stretch>
        </p:blipFill>
        <p:spPr>
          <a:xfrm>
            <a:off x="6477000" y="1778000"/>
            <a:ext cx="406400" cy="406400"/>
          </a:xfrm>
          <a:prstGeom prst="rect">
            <a:avLst/>
          </a:prstGeom>
        </p:spPr>
      </p:pic>
      <p:sp>
        <p:nvSpPr>
          <p:cNvPr id="21" name="AutoShape 21"/>
          <p:cNvSpPr/>
          <p:nvPr/>
        </p:nvSpPr>
        <p:spPr>
          <a:xfrm>
            <a:off x="7048500" y="1803400"/>
            <a:ext cx="3810000" cy="4445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2000" b="1" i="0" u="none" strike="noStrike">
                <a:solidFill>
                  <a:srgbClr val="F97316"/>
                </a:solidFill>
                <a:latin typeface="Noto Sans SC" panose="020B0200000000000000" charset="-122"/>
                <a:ea typeface="Noto Sans SC" panose="020B0200000000000000" charset="-122"/>
                <a:cs typeface="Noto Sans SC" panose="020B0200000000000000" charset="-122"/>
                <a:sym typeface="Noto Sans SC" panose="020B0200000000000000" charset="-122"/>
              </a:rPr>
              <a:t>设备使用环境规范</a:t>
            </a:r>
            <a:endParaRPr lang="en-US" sz="1100"/>
          </a:p>
        </p:txBody>
      </p:sp>
      <p:cxnSp>
        <p:nvCxnSpPr>
          <p:cNvPr id="22" name="Connector 22"/>
          <p:cNvCxnSpPr/>
          <p:nvPr/>
        </p:nvCxnSpPr>
        <p:spPr>
          <a:xfrm rot="-8929">
            <a:off x="6477008" y="2406650"/>
            <a:ext cx="4889500" cy="12700"/>
          </a:xfrm>
          <a:prstGeom prst="straightConnector1">
            <a:avLst/>
          </a:prstGeom>
          <a:solidFill>
            <a:srgbClr val="DEE0E3">
              <a:alpha val="100000"/>
            </a:srgbClr>
          </a:solidFill>
          <a:ln w="12700" cap="flat" cmpd="sng">
            <a:solidFill>
              <a:srgbClr val="F97316">
                <a:alpha val="20000"/>
              </a:srgbClr>
            </a:solidFill>
            <a:prstDash val="solid"/>
            <a:round/>
            <a:headEnd type="none" w="med" len="med"/>
            <a:tailEnd type="none" w="med" len="med"/>
          </a:ln>
        </p:spPr>
      </p:cxnSp>
      <p:pic>
        <p:nvPicPr>
          <p:cNvPr id="23" name="Picture 23"/>
          <p:cNvPicPr>
            <a:picLocks noChangeAspect="1"/>
          </p:cNvPicPr>
          <p:nvPr/>
        </p:nvPicPr>
        <p:blipFill>
          <a:blip r:embed="rId15">
            <a:extLst>
              <a:ext uri="{28A0092B-C50C-407E-A947-70E740481C1C}">
                <a14:useLocalDpi xmlns:a14="http://schemas.microsoft.com/office/drawing/2010/main" val="0"/>
              </a:ext>
              <a:ext uri="{96DAC541-7B7A-43D3-8B79-37D633B846F1}">
                <asvg:svgBlip xmlns:asvg="http://schemas.microsoft.com/office/drawing/2016/SVG/main" r:embed="rId16"/>
              </a:ext>
            </a:extLst>
          </a:blip>
          <a:stretch>
            <a:fillRect/>
          </a:stretch>
        </p:blipFill>
        <p:spPr>
          <a:xfrm>
            <a:off x="6477000" y="2692400"/>
            <a:ext cx="228600" cy="228600"/>
          </a:xfrm>
          <a:prstGeom prst="rect">
            <a:avLst/>
          </a:prstGeom>
        </p:spPr>
      </p:pic>
      <p:sp>
        <p:nvSpPr>
          <p:cNvPr id="24" name="AutoShape 24"/>
          <p:cNvSpPr/>
          <p:nvPr/>
        </p:nvSpPr>
        <p:spPr>
          <a:xfrm>
            <a:off x="6794500" y="2667000"/>
            <a:ext cx="4699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400" b="1"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恶劣天气禁用：</a:t>
            </a: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雷雨天气请关闭设备并断开电源，远离窗户和阳台，避免遭受雷击损坏。</a:t>
            </a:r>
            <a:endParaRPr lang="en-US" sz="1100"/>
          </a:p>
        </p:txBody>
      </p:sp>
      <p:pic>
        <p:nvPicPr>
          <p:cNvPr id="25" name="Picture 25"/>
          <p:cNvPicPr>
            <a:picLocks noChangeAspect="1"/>
          </p:cNvPicPr>
          <p:nvPr/>
        </p:nvPicPr>
        <p:blipFill>
          <a:blip r:embed="rId17">
            <a:extLst>
              <a:ext uri="{28A0092B-C50C-407E-A947-70E740481C1C}">
                <a14:useLocalDpi xmlns:a14="http://schemas.microsoft.com/office/drawing/2010/main" val="0"/>
              </a:ext>
              <a:ext uri="{96DAC541-7B7A-43D3-8B79-37D633B846F1}">
                <asvg:svgBlip xmlns:asvg="http://schemas.microsoft.com/office/drawing/2016/SVG/main" r:embed="rId18"/>
              </a:ext>
            </a:extLst>
          </a:blip>
          <a:stretch>
            <a:fillRect/>
          </a:stretch>
        </p:blipFill>
        <p:spPr>
          <a:xfrm>
            <a:off x="6477000" y="3327400"/>
            <a:ext cx="228600" cy="228600"/>
          </a:xfrm>
          <a:prstGeom prst="rect">
            <a:avLst/>
          </a:prstGeom>
        </p:spPr>
      </p:pic>
      <p:sp>
        <p:nvSpPr>
          <p:cNvPr id="26" name="AutoShape 26"/>
          <p:cNvSpPr/>
          <p:nvPr/>
        </p:nvSpPr>
        <p:spPr>
          <a:xfrm>
            <a:off x="6794500" y="3302000"/>
            <a:ext cx="4699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400" b="1"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远离强电磁场：</a:t>
            </a: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请勿靠近微波炉、电磁炉、大型变压器等强磁/电场源，防止设备功能异常。</a:t>
            </a:r>
            <a:endParaRPr lang="en-US" sz="1100"/>
          </a:p>
        </p:txBody>
      </p:sp>
      <p:pic>
        <p:nvPicPr>
          <p:cNvPr id="27" name="Picture 27"/>
          <p:cNvPicPr>
            <a:picLocks noChangeAspect="1"/>
          </p:cNvPicPr>
          <p:nvPr/>
        </p:nvPicPr>
        <p:blipFill>
          <a:blip r:embed="rId19">
            <a:extLst>
              <a:ext uri="{28A0092B-C50C-407E-A947-70E740481C1C}">
                <a14:useLocalDpi xmlns:a14="http://schemas.microsoft.com/office/drawing/2010/main" val="0"/>
              </a:ext>
              <a:ext uri="{96DAC541-7B7A-43D3-8B79-37D633B846F1}">
                <asvg:svgBlip xmlns:asvg="http://schemas.microsoft.com/office/drawing/2016/SVG/main" r:embed="rId20"/>
              </a:ext>
            </a:extLst>
          </a:blip>
          <a:stretch>
            <a:fillRect/>
          </a:stretch>
        </p:blipFill>
        <p:spPr>
          <a:xfrm>
            <a:off x="6477000" y="3962400"/>
            <a:ext cx="228600" cy="228600"/>
          </a:xfrm>
          <a:prstGeom prst="rect">
            <a:avLst/>
          </a:prstGeom>
        </p:spPr>
      </p:pic>
      <p:sp>
        <p:nvSpPr>
          <p:cNvPr id="28" name="AutoShape 28"/>
          <p:cNvSpPr/>
          <p:nvPr/>
        </p:nvSpPr>
        <p:spPr>
          <a:xfrm>
            <a:off x="6794500" y="3937000"/>
            <a:ext cx="4699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400" b="1"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适宜温度区间：</a:t>
            </a: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建议在 0℃ ~ +45℃ 环境中使用，极端温度会影响电池性能及设备寿命。</a:t>
            </a:r>
            <a:endParaRPr lang="en-US" sz="1100"/>
          </a:p>
        </p:txBody>
      </p:sp>
      <p:pic>
        <p:nvPicPr>
          <p:cNvPr id="29" name="Picture 29"/>
          <p:cNvPicPr>
            <a:picLocks noChangeAspect="1"/>
          </p:cNvPicPr>
          <p:nvPr/>
        </p:nvPicPr>
        <p:blipFill>
          <a:blip r:embed="rId21">
            <a:extLst>
              <a:ext uri="{28A0092B-C50C-407E-A947-70E740481C1C}">
                <a14:useLocalDpi xmlns:a14="http://schemas.microsoft.com/office/drawing/2010/main" val="0"/>
              </a:ext>
              <a:ext uri="{96DAC541-7B7A-43D3-8B79-37D633B846F1}">
                <asvg:svgBlip xmlns:asvg="http://schemas.microsoft.com/office/drawing/2016/SVG/main" r:embed="rId22"/>
              </a:ext>
            </a:extLst>
          </a:blip>
          <a:stretch>
            <a:fillRect/>
          </a:stretch>
        </p:blipFill>
        <p:spPr>
          <a:xfrm>
            <a:off x="6477000" y="4597400"/>
            <a:ext cx="228600" cy="228600"/>
          </a:xfrm>
          <a:prstGeom prst="rect">
            <a:avLst/>
          </a:prstGeom>
        </p:spPr>
      </p:pic>
      <p:sp>
        <p:nvSpPr>
          <p:cNvPr id="30" name="AutoShape 30"/>
          <p:cNvSpPr/>
          <p:nvPr/>
        </p:nvSpPr>
        <p:spPr>
          <a:xfrm>
            <a:off x="6794500" y="4572000"/>
            <a:ext cx="4699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400" b="1"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防高温与暴晒：</a:t>
            </a: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避免将设备长时间置于阳光直射下或封闭高温车内，防止机身过热老化。</a:t>
            </a:r>
            <a:endParaRPr lang="en-US" sz="1100"/>
          </a:p>
        </p:txBody>
      </p:sp>
      <p:pic>
        <p:nvPicPr>
          <p:cNvPr id="31" name="Picture 31"/>
          <p:cNvPicPr>
            <a:picLocks noChangeAspect="1"/>
          </p:cNvPicPr>
          <p:nvPr/>
        </p:nvPicPr>
        <p:blipFill>
          <a:blip r:embed="rId23">
            <a:extLst>
              <a:ext uri="{28A0092B-C50C-407E-A947-70E740481C1C}">
                <a14:useLocalDpi xmlns:a14="http://schemas.microsoft.com/office/drawing/2010/main" val="0"/>
              </a:ext>
              <a:ext uri="{96DAC541-7B7A-43D3-8B79-37D633B846F1}">
                <asvg:svgBlip xmlns:asvg="http://schemas.microsoft.com/office/drawing/2016/SVG/main" r:embed="rId24"/>
              </a:ext>
            </a:extLst>
          </a:blip>
          <a:stretch>
            <a:fillRect/>
          </a:stretch>
        </p:blipFill>
        <p:spPr>
          <a:xfrm>
            <a:off x="6477000" y="5232400"/>
            <a:ext cx="228600" cy="228600"/>
          </a:xfrm>
          <a:prstGeom prst="rect">
            <a:avLst/>
          </a:prstGeom>
        </p:spPr>
      </p:pic>
      <p:sp>
        <p:nvSpPr>
          <p:cNvPr id="32" name="AutoShape 32"/>
          <p:cNvSpPr/>
          <p:nvPr/>
        </p:nvSpPr>
        <p:spPr>
          <a:xfrm>
            <a:off x="6794500" y="5207000"/>
            <a:ext cx="4699000" cy="508000"/>
          </a:xfrm>
          <a:prstGeom prst="rect">
            <a:avLst/>
          </a:prstGeom>
          <a:noFill/>
          <a:ln w="12700" cap="flat" cmpd="sng">
            <a:noFill/>
            <a:prstDash val="solid"/>
            <a:round/>
          </a:ln>
        </p:spPr>
        <p:txBody>
          <a:bodyPr vert="horz" wrap="square" lIns="0" tIns="0" rIns="0" bIns="0" rtlCol="0" anchor="ctr" anchorCtr="0"/>
          <a:lstStyle/>
          <a:p>
            <a:pPr marL="0" indent="0" algn="l">
              <a:lnSpc>
                <a:spcPct val="100000"/>
              </a:lnSpc>
              <a:defRPr/>
            </a:pPr>
            <a:r>
              <a:rPr lang="en-US" sz="1400" b="1"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远离火源热源：</a:t>
            </a:r>
            <a:r>
              <a:rPr lang="en-US" sz="1400" b="0" i="0" u="none" strike="noStrike">
                <a:solidFill>
                  <a:srgbClr val="4B5563"/>
                </a:solidFill>
                <a:latin typeface="Noto Sans SC" panose="020B0200000000000000" charset="-122"/>
                <a:ea typeface="Noto Sans SC" panose="020B0200000000000000" charset="-122"/>
                <a:cs typeface="Noto Sans SC" panose="020B0200000000000000" charset="-122"/>
                <a:sym typeface="Noto Sans SC" panose="020B0200000000000000" charset="-122"/>
              </a:rPr>
              <a:t>严禁将设备放置在火炉、暖气片、加热器等热源或明火附近，防止火灾风险。</a:t>
            </a:r>
            <a:endParaRPr lang="en-US" sz="1100"/>
          </a:p>
        </p:txBody>
      </p:sp>
      <p:sp>
        <p:nvSpPr>
          <p:cNvPr id="33" name="AutoShape 33"/>
          <p:cNvSpPr/>
          <p:nvPr/>
        </p:nvSpPr>
        <p:spPr>
          <a:xfrm>
            <a:off x="0" y="6350000"/>
            <a:ext cx="12192000" cy="50800"/>
          </a:xfrm>
          <a:prstGeom prst="roundRect">
            <a:avLst>
              <a:gd name="adj" fmla="val 0"/>
            </a:avLst>
          </a:prstGeom>
          <a:solidFill>
            <a:srgbClr val="F97316">
              <a:alpha val="100000"/>
            </a:srgbClr>
          </a:solidFill>
          <a:ln w="25400" cap="flat" cmpd="sng">
            <a:noFill/>
            <a:prstDash val="solid"/>
            <a:round/>
          </a:ln>
        </p:spPr>
        <p:txBody>
          <a:bodyPr vert="horz" wrap="square" lIns="63500" tIns="63500" rIns="63500" bIns="63500" rtlCol="0" anchor="ctr"/>
          <a:lstStyle/>
          <a:p>
            <a:pPr algn="ctr">
              <a:defRPr/>
            </a:p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222831">
            <a:alpha val="100000"/>
          </a:srgbClr>
        </a:solidFill>
        <a:effectLst/>
      </p:bgPr>
    </p:bg>
    <p:spTree>
      <p:nvGrpSpPr>
        <p:cNvPr id="1" name=""/>
        <p:cNvGrpSpPr/>
        <p:nvPr/>
      </p:nvGrpSpPr>
      <p:grpSpPr>
        <a:xfrm>
          <a:off x="0" y="0"/>
          <a:ext cx="0" cy="0"/>
          <a:chOff x="0" y="0"/>
          <a:chExt cx="0" cy="0"/>
        </a:xfrm>
      </p:grpSpPr>
      <p:sp>
        <p:nvSpPr>
          <p:cNvPr id="2" name="AutoShape 2"/>
          <p:cNvSpPr/>
          <p:nvPr/>
        </p:nvSpPr>
        <p:spPr>
          <a:xfrm>
            <a:off x="-1270000" y="-1270000"/>
            <a:ext cx="5080000" cy="5080000"/>
          </a:xfrm>
          <a:prstGeom prst="ellipse">
            <a:avLst/>
          </a:prstGeom>
          <a:solidFill>
            <a:srgbClr val="00CED1">
              <a:alpha val="8000"/>
            </a:srgbClr>
          </a:solidFill>
          <a:ln w="25400" cap="flat" cmpd="sng">
            <a:noFill/>
            <a:prstDash val="solid"/>
            <a:round/>
          </a:ln>
        </p:spPr>
        <p:txBody>
          <a:bodyPr vert="horz" wrap="square" lIns="63500" tIns="63500" rIns="63500" bIns="63500" rtlCol="0" anchor="ctr"/>
          <a:lstStyle/>
          <a:p>
            <a:pPr algn="ctr">
              <a:defRPr/>
            </a:pPr>
          </a:p>
        </p:txBody>
      </p:sp>
      <p:sp>
        <p:nvSpPr>
          <p:cNvPr id="3" name="AutoShape 3"/>
          <p:cNvSpPr/>
          <p:nvPr/>
        </p:nvSpPr>
        <p:spPr>
          <a:xfrm>
            <a:off x="8890000" y="3810000"/>
            <a:ext cx="6350000" cy="6350000"/>
          </a:xfrm>
          <a:prstGeom prst="ellipse">
            <a:avLst/>
          </a:prstGeom>
          <a:solidFill>
            <a:srgbClr val="FF8C00">
              <a:alpha val="8000"/>
            </a:srgbClr>
          </a:solidFill>
          <a:ln w="25400" cap="flat" cmpd="sng">
            <a:noFill/>
            <a:prstDash val="solid"/>
            <a:round/>
          </a:ln>
        </p:spPr>
        <p:txBody>
          <a:bodyPr vert="horz" wrap="square" lIns="63500" tIns="63500" rIns="63500" bIns="63500" rtlCol="0" anchor="ctr"/>
          <a:lstStyle/>
          <a:p>
            <a:pPr algn="ctr">
              <a:defRPr/>
            </a:pPr>
          </a:p>
        </p:txBody>
      </p:sp>
      <p:sp>
        <p:nvSpPr>
          <p:cNvPr id="4" name="AutoShape 4"/>
          <p:cNvSpPr/>
          <p:nvPr/>
        </p:nvSpPr>
        <p:spPr>
          <a:xfrm>
            <a:off x="0" y="1016000"/>
            <a:ext cx="12192000" cy="1016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4200" b="1" i="0" u="none" strike="noStrike">
                <a:solidFill>
                  <a:srgbClr val="FFFFFF"/>
                </a:solidFill>
                <a:latin typeface="Noto Sans SC" panose="020B0200000000000000" charset="-122"/>
                <a:ea typeface="Noto Sans SC" panose="020B0200000000000000" charset="-122"/>
                <a:cs typeface="Noto Sans SC" panose="020B0200000000000000" charset="-122"/>
                <a:sym typeface="Noto Sans SC" panose="020B0200000000000000" charset="-122"/>
              </a:rPr>
              <a:t>感谢您的关注</a:t>
            </a:r>
            <a:endParaRPr lang="en-US" sz="1100"/>
          </a:p>
        </p:txBody>
      </p:sp>
      <p:sp>
        <p:nvSpPr>
          <p:cNvPr id="5" name="AutoShape 5"/>
          <p:cNvSpPr/>
          <p:nvPr/>
        </p:nvSpPr>
        <p:spPr>
          <a:xfrm>
            <a:off x="0" y="2159000"/>
            <a:ext cx="12192000" cy="508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2000" b="0" i="0" u="none" strike="noStrike" spc="200">
                <a:solidFill>
                  <a:srgbClr val="00CED1"/>
                </a:solidFill>
                <a:latin typeface="Noto Sans SC" panose="020B0200000000000000" charset="-122"/>
                <a:ea typeface="Noto Sans SC" panose="020B0200000000000000" charset="-122"/>
                <a:cs typeface="Noto Sans SC" panose="020B0200000000000000" charset="-122"/>
                <a:sym typeface="Noto Sans SC" panose="020B0200000000000000" charset="-122"/>
              </a:rPr>
              <a:t>专业无线通信解决方案提供商</a:t>
            </a:r>
            <a:endParaRPr lang="en-US" sz="1100"/>
          </a:p>
        </p:txBody>
      </p:sp>
      <p:sp>
        <p:nvSpPr>
          <p:cNvPr id="6" name="AutoShape 6"/>
          <p:cNvSpPr/>
          <p:nvPr/>
        </p:nvSpPr>
        <p:spPr>
          <a:xfrm>
            <a:off x="4572000" y="3175000"/>
            <a:ext cx="355600" cy="571500"/>
          </a:xfrm>
          <a:prstGeom prst="roundRect">
            <a:avLst>
              <a:gd name="adj" fmla="val 35714"/>
            </a:avLst>
          </a:prstGeom>
          <a:solidFill>
            <a:srgbClr val="00CED1">
              <a:alpha val="60000"/>
            </a:srgbClr>
          </a:solidFill>
          <a:ln w="25400" cap="flat" cmpd="sng">
            <a:noFill/>
            <a:prstDash val="solid"/>
            <a:round/>
          </a:ln>
        </p:spPr>
        <p:txBody>
          <a:bodyPr vert="horz" wrap="square" lIns="63500" tIns="63500" rIns="63500" bIns="63500" rtlCol="0" anchor="ctr"/>
          <a:lstStyle/>
          <a:p>
            <a:pPr algn="ctr">
              <a:defRPr/>
            </a:pPr>
          </a:p>
        </p:txBody>
      </p:sp>
      <p:sp>
        <p:nvSpPr>
          <p:cNvPr id="7" name="AutoShape 7"/>
          <p:cNvSpPr/>
          <p:nvPr/>
        </p:nvSpPr>
        <p:spPr>
          <a:xfrm>
            <a:off x="5080000" y="2921000"/>
            <a:ext cx="355600" cy="1016000"/>
          </a:xfrm>
          <a:prstGeom prst="roundRect">
            <a:avLst>
              <a:gd name="adj" fmla="val 35714"/>
            </a:avLst>
          </a:prstGeom>
          <a:solidFill>
            <a:srgbClr val="FF8C00">
              <a:alpha val="80000"/>
            </a:srgbClr>
          </a:solidFill>
          <a:ln w="25400" cap="flat" cmpd="sng">
            <a:noFill/>
            <a:prstDash val="solid"/>
            <a:round/>
          </a:ln>
        </p:spPr>
        <p:txBody>
          <a:bodyPr vert="horz" wrap="square" lIns="63500" tIns="63500" rIns="63500" bIns="63500" rtlCol="0" anchor="ctr"/>
          <a:lstStyle/>
          <a:p>
            <a:pPr algn="ctr">
              <a:defRPr/>
            </a:pPr>
          </a:p>
        </p:txBody>
      </p:sp>
      <p:sp>
        <p:nvSpPr>
          <p:cNvPr id="8" name="AutoShape 8"/>
          <p:cNvSpPr/>
          <p:nvPr/>
        </p:nvSpPr>
        <p:spPr>
          <a:xfrm>
            <a:off x="5588000" y="3111500"/>
            <a:ext cx="355600" cy="762000"/>
          </a:xfrm>
          <a:prstGeom prst="roundRect">
            <a:avLst>
              <a:gd name="adj" fmla="val 35714"/>
            </a:avLst>
          </a:prstGeom>
          <a:solidFill>
            <a:srgbClr val="00CED1">
              <a:alpha val="70000"/>
            </a:srgbClr>
          </a:solidFill>
          <a:ln w="25400" cap="flat" cmpd="sng">
            <a:noFill/>
            <a:prstDash val="solid"/>
            <a:round/>
          </a:ln>
        </p:spPr>
        <p:txBody>
          <a:bodyPr vert="horz" wrap="square" lIns="63500" tIns="63500" rIns="63500" bIns="63500" rtlCol="0" anchor="ctr"/>
          <a:lstStyle/>
          <a:p>
            <a:pPr algn="ctr">
              <a:defRPr/>
            </a:pPr>
          </a:p>
        </p:txBody>
      </p:sp>
      <p:sp>
        <p:nvSpPr>
          <p:cNvPr id="9" name="AutoShape 9"/>
          <p:cNvSpPr/>
          <p:nvPr/>
        </p:nvSpPr>
        <p:spPr>
          <a:xfrm>
            <a:off x="6096000" y="2819400"/>
            <a:ext cx="355600" cy="1206500"/>
          </a:xfrm>
          <a:prstGeom prst="roundRect">
            <a:avLst>
              <a:gd name="adj" fmla="val 35714"/>
            </a:avLst>
          </a:prstGeom>
          <a:solidFill>
            <a:srgbClr val="FF8C00">
              <a:alpha val="90000"/>
            </a:srgbClr>
          </a:solidFill>
          <a:ln w="25400" cap="flat" cmpd="sng">
            <a:noFill/>
            <a:prstDash val="solid"/>
            <a:round/>
          </a:ln>
        </p:spPr>
        <p:txBody>
          <a:bodyPr vert="horz" wrap="square" lIns="63500" tIns="63500" rIns="63500" bIns="63500" rtlCol="0" anchor="ctr"/>
          <a:lstStyle/>
          <a:p>
            <a:pPr algn="ctr">
              <a:defRPr/>
            </a:pPr>
          </a:p>
        </p:txBody>
      </p:sp>
      <p:sp>
        <p:nvSpPr>
          <p:cNvPr id="10" name="AutoShape 10"/>
          <p:cNvSpPr/>
          <p:nvPr/>
        </p:nvSpPr>
        <p:spPr>
          <a:xfrm>
            <a:off x="6604000" y="3149600"/>
            <a:ext cx="355600" cy="698500"/>
          </a:xfrm>
          <a:prstGeom prst="roundRect">
            <a:avLst>
              <a:gd name="adj" fmla="val 35714"/>
            </a:avLst>
          </a:prstGeom>
          <a:solidFill>
            <a:srgbClr val="00CED1">
              <a:alpha val="70000"/>
            </a:srgbClr>
          </a:solidFill>
          <a:ln w="25400" cap="flat" cmpd="sng">
            <a:noFill/>
            <a:prstDash val="solid"/>
            <a:round/>
          </a:ln>
        </p:spPr>
        <p:txBody>
          <a:bodyPr vert="horz" wrap="square" lIns="63500" tIns="63500" rIns="63500" bIns="63500" rtlCol="0" anchor="ctr"/>
          <a:lstStyle/>
          <a:p>
            <a:pPr algn="ctr">
              <a:defRPr/>
            </a:pPr>
          </a:p>
        </p:txBody>
      </p:sp>
      <p:sp>
        <p:nvSpPr>
          <p:cNvPr id="11" name="AutoShape 11"/>
          <p:cNvSpPr/>
          <p:nvPr/>
        </p:nvSpPr>
        <p:spPr>
          <a:xfrm>
            <a:off x="7112000" y="3022600"/>
            <a:ext cx="355600" cy="889000"/>
          </a:xfrm>
          <a:prstGeom prst="roundRect">
            <a:avLst>
              <a:gd name="adj" fmla="val 35714"/>
            </a:avLst>
          </a:prstGeom>
          <a:solidFill>
            <a:srgbClr val="FF8C00">
              <a:alpha val="80000"/>
            </a:srgbClr>
          </a:solidFill>
          <a:ln w="25400" cap="flat" cmpd="sng">
            <a:noFill/>
            <a:prstDash val="solid"/>
            <a:round/>
          </a:ln>
        </p:spPr>
        <p:txBody>
          <a:bodyPr vert="horz" wrap="square" lIns="63500" tIns="63500" rIns="63500" bIns="63500" rtlCol="0" anchor="ctr"/>
          <a:lstStyle/>
          <a:p>
            <a:pPr algn="ctr">
              <a:defRPr/>
            </a:pPr>
          </a:p>
        </p:txBody>
      </p:sp>
      <p:cxnSp>
        <p:nvCxnSpPr>
          <p:cNvPr id="12" name="Connector 12"/>
          <p:cNvCxnSpPr/>
          <p:nvPr/>
        </p:nvCxnSpPr>
        <p:spPr>
          <a:xfrm rot="-4297">
            <a:off x="1016004" y="4311650"/>
            <a:ext cx="10160000" cy="12700"/>
          </a:xfrm>
          <a:prstGeom prst="line">
            <a:avLst/>
          </a:prstGeom>
          <a:solidFill>
            <a:srgbClr val="DEE0E3">
              <a:alpha val="100000"/>
            </a:srgbClr>
          </a:solidFill>
          <a:ln w="12700" cap="flat" cmpd="sng">
            <a:solidFill>
              <a:srgbClr val="FFFFFF">
                <a:alpha val="15000"/>
              </a:srgbClr>
            </a:solidFill>
            <a:prstDash val="solid"/>
            <a:round/>
            <a:headEnd type="none" w="med" len="med"/>
            <a:tailEnd type="none" w="med" len="med"/>
          </a:ln>
        </p:spPr>
      </p:cxnSp>
      <p:sp>
        <p:nvSpPr>
          <p:cNvPr id="13" name="AutoShape 13"/>
          <p:cNvSpPr/>
          <p:nvPr/>
        </p:nvSpPr>
        <p:spPr>
          <a:xfrm>
            <a:off x="0" y="4508500"/>
            <a:ext cx="12192000" cy="381000"/>
          </a:xfrm>
          <a:prstGeom prst="rect">
            <a:avLst/>
          </a:prstGeom>
          <a:noFill/>
          <a:ln w="12700" cap="flat" cmpd="sng">
            <a:noFill/>
            <a:prstDash val="solid"/>
            <a:round/>
          </a:ln>
        </p:spPr>
        <p:txBody>
          <a:bodyPr vert="horz" wrap="square" lIns="0" tIns="0" rIns="0" bIns="0" rtlCol="0" anchor="ctr" anchorCtr="0"/>
          <a:lstStyle/>
          <a:p>
            <a:pPr marL="0" indent="0" algn="ctr">
              <a:lnSpc>
                <a:spcPct val="125000"/>
              </a:lnSpc>
              <a:defRPr/>
            </a:pPr>
            <a:r>
              <a:rPr lang="en-US" sz="1800" b="1" i="0" u="none" strike="noStrike">
                <a:solidFill>
                  <a:srgbClr val="FF8C00"/>
                </a:solidFill>
                <a:latin typeface="Noto Sans SC" panose="020B0200000000000000" charset="-122"/>
                <a:ea typeface="Noto Sans SC" panose="020B0200000000000000" charset="-122"/>
                <a:cs typeface="Noto Sans SC" panose="020B0200000000000000" charset="-122"/>
                <a:sym typeface="Noto Sans SC" panose="020B0200000000000000" charset="-122"/>
              </a:rPr>
              <a:t>上海弘謇通信科技有限公司</a:t>
            </a:r>
            <a:endParaRPr lang="en-US" sz="1100"/>
          </a:p>
        </p:txBody>
      </p:sp>
      <p:sp>
        <p:nvSpPr>
          <p:cNvPr id="14" name="AutoShape 14"/>
          <p:cNvSpPr/>
          <p:nvPr/>
        </p:nvSpPr>
        <p:spPr>
          <a:xfrm>
            <a:off x="1016000" y="5207000"/>
            <a:ext cx="3302000" cy="1016000"/>
          </a:xfrm>
          <a:prstGeom prst="roundRect">
            <a:avLst>
              <a:gd name="adj" fmla="val 0"/>
            </a:avLst>
          </a:prstGeom>
          <a:solidFill>
            <a:srgbClr val="FFFFFF">
              <a:alpha val="5000"/>
            </a:srgbClr>
          </a:solidFill>
          <a:ln w="12700" cap="flat" cmpd="sng">
            <a:solidFill>
              <a:srgbClr val="00CED1">
                <a:alpha val="20000"/>
              </a:srgbClr>
            </a:solidFill>
            <a:prstDash val="solid"/>
            <a:round/>
          </a:ln>
        </p:spPr>
        <p:txBody>
          <a:bodyPr vert="horz" wrap="square" lIns="63500" tIns="63500" rIns="63500" bIns="63500" rtlCol="0" anchor="ctr"/>
          <a:lstStyle/>
          <a:p>
            <a:pPr algn="ctr">
              <a:defRPr/>
            </a:pPr>
          </a:p>
        </p:txBody>
      </p:sp>
      <p:pic>
        <p:nvPicPr>
          <p:cNvPr id="15" name="Picture 15"/>
          <p:cNvPicPr>
            <a:picLocks noChangeAspect="1"/>
          </p:cNvPicPr>
          <p:nvPr/>
        </p:nvPicPr>
        <p:blipFill>
          <a:blip r:embed="rId1">
            <a:extLst>
              <a:ext uri="{28A0092B-C50C-407E-A947-70E740481C1C}">
                <a14:useLocalDpi xmlns:a14="http://schemas.microsoft.com/office/drawing/2010/main" val="0"/>
              </a:ext>
              <a:ext uri="{96DAC541-7B7A-43D3-8B79-37D633B846F1}">
                <asvg:svgBlip xmlns:asvg="http://schemas.microsoft.com/office/drawing/2016/SVG/main" r:embed="rId2"/>
              </a:ext>
            </a:extLst>
          </a:blip>
          <a:stretch>
            <a:fillRect/>
          </a:stretch>
        </p:blipFill>
        <p:spPr>
          <a:xfrm>
            <a:off x="1270000" y="5397500"/>
            <a:ext cx="304800" cy="304800"/>
          </a:xfrm>
          <a:prstGeom prst="rect">
            <a:avLst/>
          </a:prstGeom>
        </p:spPr>
      </p:pic>
      <p:sp>
        <p:nvSpPr>
          <p:cNvPr id="16" name="AutoShape 16"/>
          <p:cNvSpPr/>
          <p:nvPr/>
        </p:nvSpPr>
        <p:spPr>
          <a:xfrm>
            <a:off x="1651000" y="5334000"/>
            <a:ext cx="2667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rPr>
              <a:t>官方网址</a:t>
            </a:r>
            <a:endParaRPr lang="en-US" sz="1100"/>
          </a:p>
          <a:p>
            <a:pPr marL="0" indent="0" algn="l">
              <a:lnSpc>
                <a:spcPct val="125000"/>
              </a:lnSpc>
            </a:pPr>
            <a:r>
              <a:rPr lang="en-US" sz="13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www.easytolink.net</a:t>
            </a:r>
            <a:endParaRPr lang="en-US" sz="13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17" name="AutoShape 17"/>
          <p:cNvSpPr/>
          <p:nvPr/>
        </p:nvSpPr>
        <p:spPr>
          <a:xfrm>
            <a:off x="4445000" y="5207000"/>
            <a:ext cx="3302000" cy="1016000"/>
          </a:xfrm>
          <a:prstGeom prst="roundRect">
            <a:avLst>
              <a:gd name="adj" fmla="val 0"/>
            </a:avLst>
          </a:prstGeom>
          <a:solidFill>
            <a:srgbClr val="FFFFFF">
              <a:alpha val="5000"/>
            </a:srgbClr>
          </a:solidFill>
          <a:ln w="12700" cap="flat" cmpd="sng">
            <a:solidFill>
              <a:srgbClr val="00CED1">
                <a:alpha val="20000"/>
              </a:srgbClr>
            </a:solidFill>
            <a:prstDash val="solid"/>
            <a:round/>
          </a:ln>
        </p:spPr>
        <p:txBody>
          <a:bodyPr vert="horz" wrap="square" lIns="63500" tIns="63500" rIns="63500" bIns="63500" rtlCol="0" anchor="ctr"/>
          <a:lstStyle/>
          <a:p>
            <a:pPr algn="ctr">
              <a:defRPr/>
            </a:pPr>
          </a:p>
        </p:txBody>
      </p:sp>
      <p:pic>
        <p:nvPicPr>
          <p:cNvPr id="18" name="Picture 18"/>
          <p:cNvPicPr>
            <a:picLocks noChangeAspect="1"/>
          </p:cNvPicPr>
          <p:nvPr/>
        </p:nvPicPr>
        <p:blipFill>
          <a:blip r:embed="rId3">
            <a:extLst>
              <a:ext uri="{28A0092B-C50C-407E-A947-70E740481C1C}">
                <a14:useLocalDpi xmlns:a14="http://schemas.microsoft.com/office/drawing/2010/main" val="0"/>
              </a:ext>
              <a:ext uri="{96DAC541-7B7A-43D3-8B79-37D633B846F1}">
                <asvg:svgBlip xmlns:asvg="http://schemas.microsoft.com/office/drawing/2016/SVG/main" r:embed="rId4"/>
              </a:ext>
            </a:extLst>
          </a:blip>
          <a:stretch>
            <a:fillRect/>
          </a:stretch>
        </p:blipFill>
        <p:spPr>
          <a:xfrm>
            <a:off x="4699000" y="5397500"/>
            <a:ext cx="304800" cy="304800"/>
          </a:xfrm>
          <a:prstGeom prst="rect">
            <a:avLst/>
          </a:prstGeom>
        </p:spPr>
      </p:pic>
      <p:sp>
        <p:nvSpPr>
          <p:cNvPr id="19" name="AutoShape 19"/>
          <p:cNvSpPr/>
          <p:nvPr/>
        </p:nvSpPr>
        <p:spPr>
          <a:xfrm>
            <a:off x="5080000" y="5334000"/>
            <a:ext cx="2667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rPr>
              <a:t>联系电话</a:t>
            </a:r>
            <a:endParaRPr lang="en-US" sz="1100"/>
          </a:p>
          <a:p>
            <a:pPr marL="0" indent="0" algn="l">
              <a:lnSpc>
                <a:spcPct val="125000"/>
              </a:lnSpc>
            </a:pPr>
            <a:r>
              <a:rPr lang="en-US" sz="13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021-33508186 / 18616326633</a:t>
            </a:r>
            <a:endParaRPr lang="en-US" sz="13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
        <p:nvSpPr>
          <p:cNvPr id="20" name="AutoShape 20"/>
          <p:cNvSpPr/>
          <p:nvPr/>
        </p:nvSpPr>
        <p:spPr>
          <a:xfrm>
            <a:off x="7874000" y="5207000"/>
            <a:ext cx="3302000" cy="1016000"/>
          </a:xfrm>
          <a:prstGeom prst="roundRect">
            <a:avLst>
              <a:gd name="adj" fmla="val 0"/>
            </a:avLst>
          </a:prstGeom>
          <a:solidFill>
            <a:srgbClr val="FFFFFF">
              <a:alpha val="5000"/>
            </a:srgbClr>
          </a:solidFill>
          <a:ln w="12700" cap="flat" cmpd="sng">
            <a:solidFill>
              <a:srgbClr val="00CED1">
                <a:alpha val="20000"/>
              </a:srgbClr>
            </a:solidFill>
            <a:prstDash val="solid"/>
            <a:round/>
          </a:ln>
        </p:spPr>
        <p:txBody>
          <a:bodyPr vert="horz" wrap="square" lIns="63500" tIns="63500" rIns="63500" bIns="63500" rtlCol="0" anchor="ctr"/>
          <a:lstStyle/>
          <a:p>
            <a:pPr algn="ctr">
              <a:defRPr/>
            </a:pPr>
          </a:p>
        </p:txBody>
      </p:sp>
      <p:pic>
        <p:nvPicPr>
          <p:cNvPr id="21" name="Picture 21"/>
          <p:cNvPicPr>
            <a:picLocks noChangeAspect="1"/>
          </p:cNvPicPr>
          <p:nvPr/>
        </p:nvPicPr>
        <p:blipFill>
          <a:blip r:embed="rId5">
            <a:extLst>
              <a:ext uri="{28A0092B-C50C-407E-A947-70E740481C1C}">
                <a14:useLocalDpi xmlns:a14="http://schemas.microsoft.com/office/drawing/2010/main" val="0"/>
              </a:ext>
              <a:ext uri="{96DAC541-7B7A-43D3-8B79-37D633B846F1}">
                <asvg:svgBlip xmlns:asvg="http://schemas.microsoft.com/office/drawing/2016/SVG/main" r:embed="rId6"/>
              </a:ext>
            </a:extLst>
          </a:blip>
          <a:stretch>
            <a:fillRect/>
          </a:stretch>
        </p:blipFill>
        <p:spPr>
          <a:xfrm>
            <a:off x="8128000" y="5397500"/>
            <a:ext cx="304800" cy="304800"/>
          </a:xfrm>
          <a:prstGeom prst="rect">
            <a:avLst/>
          </a:prstGeom>
        </p:spPr>
      </p:pic>
      <p:sp>
        <p:nvSpPr>
          <p:cNvPr id="22" name="AutoShape 22"/>
          <p:cNvSpPr/>
          <p:nvPr/>
        </p:nvSpPr>
        <p:spPr>
          <a:xfrm>
            <a:off x="8509000" y="5334000"/>
            <a:ext cx="2667000" cy="762000"/>
          </a:xfrm>
          <a:prstGeom prst="rect">
            <a:avLst/>
          </a:prstGeom>
          <a:noFill/>
          <a:ln w="12700" cap="flat" cmpd="sng">
            <a:noFill/>
            <a:prstDash val="solid"/>
            <a:round/>
          </a:ln>
        </p:spPr>
        <p:txBody>
          <a:bodyPr vert="horz" wrap="square" lIns="0" tIns="0" rIns="0" bIns="0" rtlCol="0" anchor="ctr" anchorCtr="0"/>
          <a:lstStyle/>
          <a:p>
            <a:pPr marL="0" indent="0" algn="l">
              <a:lnSpc>
                <a:spcPct val="125000"/>
              </a:lnSpc>
              <a:defRPr/>
            </a:pPr>
            <a:r>
              <a:rPr lang="en-US" sz="1400" b="1" i="0" u="none" strike="noStrike">
                <a:solidFill>
                  <a:srgbClr val="DCDCDC"/>
                </a:solidFill>
                <a:latin typeface="Noto Sans SC" panose="020B0200000000000000" charset="-122"/>
                <a:ea typeface="Noto Sans SC" panose="020B0200000000000000" charset="-122"/>
                <a:cs typeface="Noto Sans SC" panose="020B0200000000000000" charset="-122"/>
                <a:sym typeface="Noto Sans SC" panose="020B0200000000000000" charset="-122"/>
              </a:rPr>
              <a:t>电子邮箱</a:t>
            </a:r>
            <a:endParaRPr lang="en-US" sz="1100"/>
          </a:p>
          <a:p>
            <a:pPr marL="0" indent="0" algn="l">
              <a:lnSpc>
                <a:spcPct val="125000"/>
              </a:lnSpc>
            </a:pPr>
            <a:r>
              <a:rPr lang="en-US" sz="13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rPr>
              <a:t>baoxunjie@easytolink.net</a:t>
            </a:r>
            <a:endParaRPr lang="en-US" sz="1300" b="0" i="0" u="none" strike="noStrike">
              <a:solidFill>
                <a:srgbClr val="FFFFFF">
                  <a:alpha val="60000"/>
                </a:srgbClr>
              </a:solidFill>
              <a:latin typeface="Noto Sans SC" panose="020B0200000000000000" charset="-122"/>
              <a:ea typeface="Noto Sans SC" panose="020B0200000000000000" charset="-122"/>
              <a:cs typeface="Noto Sans SC" panose="020B0200000000000000" charset="-122"/>
              <a:sym typeface="Noto Sans SC" panose="020B0200000000000000" charset="-122"/>
            </a:endParaRPr>
          </a:p>
        </p:txBody>
      </p:sp>
    </p:spTree>
  </p:cSld>
  <p:clrMapOvr>
    <a:masterClrMapping/>
  </p:clrMapOvr>
</p:sld>
</file>

<file path=ppt/tags/tag1.xml><?xml version="1.0" encoding="utf-8"?>
<p:tagLst xmlns:p="http://schemas.openxmlformats.org/presentationml/2006/main">
  <p:tag name="commondata" val="eyJoZGlkIjoiMzEwNTM5NzYwMDRjMzkwZTVkZjY2ODkwMGIxNGU0OTUifQ=="/>
</p:tagLst>
</file>

<file path=ppt/theme/theme1.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默认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主题​​">
  <a:themeElements>
    <a:clrScheme name="Office">
      <a:dk1>
        <a:srgbClr val="000000"/>
      </a:dk1>
      <a:lt1>
        <a:srgbClr val="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4355</Words>
  <Application>WPS 演示</Application>
  <PresentationFormat/>
  <Paragraphs>354</Paragraphs>
  <Slides>12</Slides>
  <Notes>0</Notes>
  <HiddenSlides>0</HiddenSlides>
  <MMClips>0</MMClips>
  <ScaleCrop>false</ScaleCrop>
  <HeadingPairs>
    <vt:vector size="6" baseType="variant">
      <vt:variant>
        <vt:lpstr>已用的字体</vt:lpstr>
      </vt:variant>
      <vt:variant>
        <vt:i4>7</vt:i4>
      </vt:variant>
      <vt:variant>
        <vt:lpstr>主题</vt:lpstr>
      </vt:variant>
      <vt:variant>
        <vt:i4>2</vt:i4>
      </vt:variant>
      <vt:variant>
        <vt:lpstr>幻灯片标题</vt:lpstr>
      </vt:variant>
      <vt:variant>
        <vt:i4>12</vt:i4>
      </vt:variant>
    </vt:vector>
  </HeadingPairs>
  <TitlesOfParts>
    <vt:vector size="21" baseType="lpstr">
      <vt:lpstr>Arial</vt:lpstr>
      <vt:lpstr>宋体</vt:lpstr>
      <vt:lpstr>Wingdings</vt:lpstr>
      <vt:lpstr>Arial</vt:lpstr>
      <vt:lpstr>Noto Sans SC</vt:lpstr>
      <vt:lpstr>微软雅黑</vt:lpstr>
      <vt:lpstr>Arial Unicode MS</vt:lpstr>
      <vt:lpstr>Office 主题​​</vt:lpstr>
      <vt:lpstr>默认主题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
  <cp:lastModifiedBy>包勋杰</cp:lastModifiedBy>
  <cp:revision>1</cp:revision>
  <dcterms:created xsi:type="dcterms:W3CDTF">2026-07-04T12:03:03Z</dcterms:created>
  <dcterms:modified xsi:type="dcterms:W3CDTF">2026-07-04T12:03:03Z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IGC">
    <vt:lpwstr>{"Label":"1","ContentProducer":"001191110102MACQD9K64010000","ProduceID":"7658641744838315206","ReservedCode1":"","ContentPropagator":"","PropagateID":"","ReservedCode2":""}</vt:lpwstr>
  </property>
  <property fmtid="{D5CDD505-2E9C-101B-9397-08002B2CF9AE}" pid="3" name="ICV">
    <vt:lpwstr>0B726E40F5B043FEAD1222ED08CB2C52_12</vt:lpwstr>
  </property>
  <property fmtid="{D5CDD505-2E9C-101B-9397-08002B2CF9AE}" pid="4" name="KSOProductBuildVer">
    <vt:lpwstr>2052-12.1.0.18276</vt:lpwstr>
  </property>
</Properties>
</file>